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3" r:id="rId5"/>
    <p:sldMasterId id="2147483675" r:id="rId6"/>
  </p:sldMasterIdLst>
  <p:notesMasterIdLst>
    <p:notesMasterId r:id="rId9"/>
  </p:notesMasterIdLst>
  <p:handoutMasterIdLst>
    <p:handoutMasterId r:id="rId10"/>
  </p:handoutMasterIdLst>
  <p:sldIdLst>
    <p:sldId id="273" r:id="rId7"/>
    <p:sldId id="274" r:id="rId8"/>
  </p:sldIdLst>
  <p:sldSz cx="6858000" cy="9144000" type="screen4x3"/>
  <p:notesSz cx="6807200" cy="9939338"/>
  <p:custDataLst>
    <p:tags r:id="rId1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160" userDrawn="1">
          <p15:clr>
            <a:srgbClr val="A4A3A4"/>
          </p15:clr>
        </p15:guide>
        <p15:guide id="2" orient="horz"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4F35"/>
    <a:srgbClr val="5D0096"/>
    <a:srgbClr val="FA42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C14FF6-E5E3-40B7-99CD-99AE4FD1329E}" v="2" dt="2025-06-23T01:36:56.8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2169" y="51"/>
      </p:cViewPr>
      <p:guideLst>
        <p:guide pos="2160"/>
        <p:guide orient="horz"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tags" Target="tags/tag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mamoto hiroyasu/山本　浩靖" userId="fe8ef8c2-5bb3-42cc-aaec-5bd5b23794d6" providerId="ADAL" clId="{A304D14F-FB7C-45D7-B910-AB9673187367}"/>
    <pc:docChg chg="undo custSel addSld delSld modSld">
      <pc:chgData name="yamamoto hiroyasu/山本　浩靖" userId="fe8ef8c2-5bb3-42cc-aaec-5bd5b23794d6" providerId="ADAL" clId="{A304D14F-FB7C-45D7-B910-AB9673187367}" dt="2025-06-18T00:06:45.495" v="1480" actId="255"/>
      <pc:docMkLst>
        <pc:docMk/>
      </pc:docMkLst>
      <pc:sldChg chg="addSp delSp modSp mod">
        <pc:chgData name="yamamoto hiroyasu/山本　浩靖" userId="fe8ef8c2-5bb3-42cc-aaec-5bd5b23794d6" providerId="ADAL" clId="{A304D14F-FB7C-45D7-B910-AB9673187367}" dt="2025-06-18T00:06:45.495" v="1480" actId="255"/>
        <pc:sldMkLst>
          <pc:docMk/>
          <pc:sldMk cId="2107145631" sldId="273"/>
        </pc:sldMkLst>
        <pc:spChg chg="mod">
          <ac:chgData name="yamamoto hiroyasu/山本　浩靖" userId="fe8ef8c2-5bb3-42cc-aaec-5bd5b23794d6" providerId="ADAL" clId="{A304D14F-FB7C-45D7-B910-AB9673187367}" dt="2025-05-28T08:02:47.309" v="1399" actId="20577"/>
          <ac:spMkLst>
            <pc:docMk/>
            <pc:sldMk cId="2107145631" sldId="273"/>
            <ac:spMk id="2" creationId="{6B84E1F5-3537-9DAA-2CD0-90D77047E0D4}"/>
          </ac:spMkLst>
        </pc:spChg>
        <pc:spChg chg="del mod">
          <ac:chgData name="yamamoto hiroyasu/山本　浩靖" userId="fe8ef8c2-5bb3-42cc-aaec-5bd5b23794d6" providerId="ADAL" clId="{A304D14F-FB7C-45D7-B910-AB9673187367}" dt="2025-05-21T01:41:15.938" v="795" actId="478"/>
          <ac:spMkLst>
            <pc:docMk/>
            <pc:sldMk cId="2107145631" sldId="273"/>
            <ac:spMk id="3" creationId="{F82295C5-5A5A-5A50-4CB7-161C1D7B9070}"/>
          </ac:spMkLst>
        </pc:spChg>
        <pc:spChg chg="del mod">
          <ac:chgData name="yamamoto hiroyasu/山本　浩靖" userId="fe8ef8c2-5bb3-42cc-aaec-5bd5b23794d6" providerId="ADAL" clId="{A304D14F-FB7C-45D7-B910-AB9673187367}" dt="2025-05-21T01:41:23.557" v="797" actId="478"/>
          <ac:spMkLst>
            <pc:docMk/>
            <pc:sldMk cId="2107145631" sldId="273"/>
            <ac:spMk id="4" creationId="{9D55B352-B8F0-57A2-1776-FC7EF329929D}"/>
          </ac:spMkLst>
        </pc:spChg>
        <pc:spChg chg="del">
          <ac:chgData name="yamamoto hiroyasu/山本　浩靖" userId="fe8ef8c2-5bb3-42cc-aaec-5bd5b23794d6" providerId="ADAL" clId="{A304D14F-FB7C-45D7-B910-AB9673187367}" dt="2025-05-30T04:49:31.858" v="1418" actId="478"/>
          <ac:spMkLst>
            <pc:docMk/>
            <pc:sldMk cId="2107145631" sldId="273"/>
            <ac:spMk id="5" creationId="{5810B7BB-8CA3-3E64-C7CE-59B2D89557F5}"/>
          </ac:spMkLst>
        </pc:spChg>
        <pc:spChg chg="mod">
          <ac:chgData name="yamamoto hiroyasu/山本　浩靖" userId="fe8ef8c2-5bb3-42cc-aaec-5bd5b23794d6" providerId="ADAL" clId="{A304D14F-FB7C-45D7-B910-AB9673187367}" dt="2025-05-28T08:03:35.423" v="1417" actId="20577"/>
          <ac:spMkLst>
            <pc:docMk/>
            <pc:sldMk cId="2107145631" sldId="273"/>
            <ac:spMk id="6" creationId="{93D825DB-D1AC-F6CC-3712-345059032B7F}"/>
          </ac:spMkLst>
        </pc:spChg>
        <pc:spChg chg="add mod">
          <ac:chgData name="yamamoto hiroyasu/山本　浩靖" userId="fe8ef8c2-5bb3-42cc-aaec-5bd5b23794d6" providerId="ADAL" clId="{A304D14F-FB7C-45D7-B910-AB9673187367}" dt="2025-05-21T08:12:47.969" v="1386" actId="1035"/>
          <ac:spMkLst>
            <pc:docMk/>
            <pc:sldMk cId="2107145631" sldId="273"/>
            <ac:spMk id="8" creationId="{BAC7914F-2359-DF34-A614-2D1AC076587C}"/>
          </ac:spMkLst>
        </pc:spChg>
        <pc:spChg chg="mod">
          <ac:chgData name="yamamoto hiroyasu/山本　浩靖" userId="fe8ef8c2-5bb3-42cc-aaec-5bd5b23794d6" providerId="ADAL" clId="{A304D14F-FB7C-45D7-B910-AB9673187367}" dt="2025-06-18T00:06:45.495" v="1480" actId="255"/>
          <ac:spMkLst>
            <pc:docMk/>
            <pc:sldMk cId="2107145631" sldId="273"/>
            <ac:spMk id="10" creationId="{427EC756-E466-3685-36FE-46114BF624A4}"/>
          </ac:spMkLst>
        </pc:spChg>
        <pc:spChg chg="mod">
          <ac:chgData name="yamamoto hiroyasu/山本　浩靖" userId="fe8ef8c2-5bb3-42cc-aaec-5bd5b23794d6" providerId="ADAL" clId="{A304D14F-FB7C-45D7-B910-AB9673187367}" dt="2025-05-21T02:15:14.200" v="861" actId="1036"/>
          <ac:spMkLst>
            <pc:docMk/>
            <pc:sldMk cId="2107145631" sldId="273"/>
            <ac:spMk id="11" creationId="{06BF98DA-7A47-CD27-EC04-2B652D89BF4E}"/>
          </ac:spMkLst>
        </pc:spChg>
        <pc:spChg chg="add del mod">
          <ac:chgData name="yamamoto hiroyasu/山本　浩靖" userId="fe8ef8c2-5bb3-42cc-aaec-5bd5b23794d6" providerId="ADAL" clId="{A304D14F-FB7C-45D7-B910-AB9673187367}" dt="2025-05-21T02:16:12.694" v="992" actId="478"/>
          <ac:spMkLst>
            <pc:docMk/>
            <pc:sldMk cId="2107145631" sldId="273"/>
            <ac:spMk id="12" creationId="{44D617D5-E042-8AC1-8A71-82F71AC6C979}"/>
          </ac:spMkLst>
        </pc:spChg>
        <pc:spChg chg="add del mod">
          <ac:chgData name="yamamoto hiroyasu/山本　浩靖" userId="fe8ef8c2-5bb3-42cc-aaec-5bd5b23794d6" providerId="ADAL" clId="{A304D14F-FB7C-45D7-B910-AB9673187367}" dt="2025-05-21T01:42:01.475" v="799" actId="478"/>
          <ac:spMkLst>
            <pc:docMk/>
            <pc:sldMk cId="2107145631" sldId="273"/>
            <ac:spMk id="13" creationId="{39ABBE30-2C94-B1D3-CA00-5D7946B83B6D}"/>
          </ac:spMkLst>
        </pc:spChg>
        <pc:spChg chg="add mod">
          <ac:chgData name="yamamoto hiroyasu/山本　浩靖" userId="fe8ef8c2-5bb3-42cc-aaec-5bd5b23794d6" providerId="ADAL" clId="{A304D14F-FB7C-45D7-B910-AB9673187367}" dt="2025-05-28T08:02:53.790" v="1403" actId="20577"/>
          <ac:spMkLst>
            <pc:docMk/>
            <pc:sldMk cId="2107145631" sldId="273"/>
            <ac:spMk id="14" creationId="{AD6EE44B-936B-E226-E3AA-38F210719420}"/>
          </ac:spMkLst>
        </pc:spChg>
        <pc:spChg chg="add mod ord">
          <ac:chgData name="yamamoto hiroyasu/山本　浩靖" userId="fe8ef8c2-5bb3-42cc-aaec-5bd5b23794d6" providerId="ADAL" clId="{A304D14F-FB7C-45D7-B910-AB9673187367}" dt="2025-05-21T02:17:12.812" v="1047" actId="20577"/>
          <ac:spMkLst>
            <pc:docMk/>
            <pc:sldMk cId="2107145631" sldId="273"/>
            <ac:spMk id="15" creationId="{41BD441D-4CC5-D968-2524-7ED6E771CE9A}"/>
          </ac:spMkLst>
        </pc:spChg>
        <pc:spChg chg="mod">
          <ac:chgData name="yamamoto hiroyasu/山本　浩靖" userId="fe8ef8c2-5bb3-42cc-aaec-5bd5b23794d6" providerId="ADAL" clId="{A304D14F-FB7C-45D7-B910-AB9673187367}" dt="2025-05-21T02:19:11.016" v="1126" actId="1036"/>
          <ac:spMkLst>
            <pc:docMk/>
            <pc:sldMk cId="2107145631" sldId="273"/>
            <ac:spMk id="18" creationId="{017E0990-7659-8658-BD73-CB6ED3E3C890}"/>
          </ac:spMkLst>
        </pc:spChg>
        <pc:spChg chg="mod">
          <ac:chgData name="yamamoto hiroyasu/山本　浩靖" userId="fe8ef8c2-5bb3-42cc-aaec-5bd5b23794d6" providerId="ADAL" clId="{A304D14F-FB7C-45D7-B910-AB9673187367}" dt="2025-05-21T02:15:14.200" v="861" actId="1036"/>
          <ac:spMkLst>
            <pc:docMk/>
            <pc:sldMk cId="2107145631" sldId="273"/>
            <ac:spMk id="19" creationId="{D86C1409-3EC6-75EE-13E6-E2C4A127641A}"/>
          </ac:spMkLst>
        </pc:spChg>
        <pc:spChg chg="mod">
          <ac:chgData name="yamamoto hiroyasu/山本　浩靖" userId="fe8ef8c2-5bb3-42cc-aaec-5bd5b23794d6" providerId="ADAL" clId="{A304D14F-FB7C-45D7-B910-AB9673187367}" dt="2025-05-21T02:16:42.540" v="995" actId="164"/>
          <ac:spMkLst>
            <pc:docMk/>
            <pc:sldMk cId="2107145631" sldId="273"/>
            <ac:spMk id="21" creationId="{8D9F22A9-09EF-F820-8215-A7406A5CD4FB}"/>
          </ac:spMkLst>
        </pc:spChg>
        <pc:spChg chg="mod">
          <ac:chgData name="yamamoto hiroyasu/山本　浩靖" userId="fe8ef8c2-5bb3-42cc-aaec-5bd5b23794d6" providerId="ADAL" clId="{A304D14F-FB7C-45D7-B910-AB9673187367}" dt="2025-05-21T02:17:18.471" v="1048" actId="1076"/>
          <ac:spMkLst>
            <pc:docMk/>
            <pc:sldMk cId="2107145631" sldId="273"/>
            <ac:spMk id="22" creationId="{11982A68-31FF-3920-FA20-5E7DBB06F134}"/>
          </ac:spMkLst>
        </pc:spChg>
        <pc:spChg chg="mod">
          <ac:chgData name="yamamoto hiroyasu/山本　浩靖" userId="fe8ef8c2-5bb3-42cc-aaec-5bd5b23794d6" providerId="ADAL" clId="{A304D14F-FB7C-45D7-B910-AB9673187367}" dt="2025-05-21T02:19:37.361" v="1166" actId="1038"/>
          <ac:spMkLst>
            <pc:docMk/>
            <pc:sldMk cId="2107145631" sldId="273"/>
            <ac:spMk id="33" creationId="{B8A9688F-72B4-37D0-BBA3-E0EA593A4E73}"/>
          </ac:spMkLst>
        </pc:spChg>
        <pc:spChg chg="mod">
          <ac:chgData name="yamamoto hiroyasu/山本　浩靖" userId="fe8ef8c2-5bb3-42cc-aaec-5bd5b23794d6" providerId="ADAL" clId="{A304D14F-FB7C-45D7-B910-AB9673187367}" dt="2025-05-21T02:19:05.138" v="1117" actId="1035"/>
          <ac:spMkLst>
            <pc:docMk/>
            <pc:sldMk cId="2107145631" sldId="273"/>
            <ac:spMk id="35" creationId="{EE669B64-B9EF-6C04-1E37-F45B9F7F02A2}"/>
          </ac:spMkLst>
        </pc:spChg>
        <pc:spChg chg="del mod">
          <ac:chgData name="yamamoto hiroyasu/山本　浩靖" userId="fe8ef8c2-5bb3-42cc-aaec-5bd5b23794d6" providerId="ADAL" clId="{A304D14F-FB7C-45D7-B910-AB9673187367}" dt="2025-05-21T01:41:15.938" v="795" actId="478"/>
          <ac:spMkLst>
            <pc:docMk/>
            <pc:sldMk cId="2107145631" sldId="273"/>
            <ac:spMk id="60" creationId="{5D289649-4465-4903-92BD-8EEFE5C39781}"/>
          </ac:spMkLst>
        </pc:spChg>
        <pc:spChg chg="mod">
          <ac:chgData name="yamamoto hiroyasu/山本　浩靖" userId="fe8ef8c2-5bb3-42cc-aaec-5bd5b23794d6" providerId="ADAL" clId="{A304D14F-FB7C-45D7-B910-AB9673187367}" dt="2025-05-21T02:52:36.464" v="1332" actId="14100"/>
          <ac:spMkLst>
            <pc:docMk/>
            <pc:sldMk cId="2107145631" sldId="273"/>
            <ac:spMk id="61" creationId="{A1A6FDC1-8588-8C9C-D5BB-261ADDDE401D}"/>
          </ac:spMkLst>
        </pc:spChg>
        <pc:grpChg chg="add mod">
          <ac:chgData name="yamamoto hiroyasu/山本　浩靖" userId="fe8ef8c2-5bb3-42cc-aaec-5bd5b23794d6" providerId="ADAL" clId="{A304D14F-FB7C-45D7-B910-AB9673187367}" dt="2025-05-21T02:17:52.234" v="1083" actId="1036"/>
          <ac:grpSpMkLst>
            <pc:docMk/>
            <pc:sldMk cId="2107145631" sldId="273"/>
            <ac:grpSpMk id="17" creationId="{2C38B939-F630-8ECA-DFDA-69AA65D351D4}"/>
          </ac:grpSpMkLst>
        </pc:grpChg>
        <pc:picChg chg="mod">
          <ac:chgData name="yamamoto hiroyasu/山本　浩靖" userId="fe8ef8c2-5bb3-42cc-aaec-5bd5b23794d6" providerId="ADAL" clId="{A304D14F-FB7C-45D7-B910-AB9673187367}" dt="2025-05-21T02:19:25.561" v="1152" actId="1035"/>
          <ac:picMkLst>
            <pc:docMk/>
            <pc:sldMk cId="2107145631" sldId="273"/>
            <ac:picMk id="7" creationId="{1B73C323-4110-B333-DC8B-1F5F52C3C95F}"/>
          </ac:picMkLst>
        </pc:picChg>
        <pc:picChg chg="add del mod">
          <ac:chgData name="yamamoto hiroyasu/山本　浩靖" userId="fe8ef8c2-5bb3-42cc-aaec-5bd5b23794d6" providerId="ADAL" clId="{A304D14F-FB7C-45D7-B910-AB9673187367}" dt="2025-05-21T01:37:13.531" v="614" actId="478"/>
          <ac:picMkLst>
            <pc:docMk/>
            <pc:sldMk cId="2107145631" sldId="273"/>
            <ac:picMk id="9" creationId="{61D92DE8-3E81-BB63-8ABF-E3BF6CE31482}"/>
          </ac:picMkLst>
        </pc:picChg>
        <pc:picChg chg="add mod">
          <ac:chgData name="yamamoto hiroyasu/山本　浩靖" userId="fe8ef8c2-5bb3-42cc-aaec-5bd5b23794d6" providerId="ADAL" clId="{A304D14F-FB7C-45D7-B910-AB9673187367}" dt="2025-05-21T02:15:42.037" v="917" actId="1035"/>
          <ac:picMkLst>
            <pc:docMk/>
            <pc:sldMk cId="2107145631" sldId="273"/>
            <ac:picMk id="16" creationId="{86BFB8D0-4FE9-3AAD-4AA7-197DE912EE53}"/>
          </ac:picMkLst>
        </pc:picChg>
        <pc:picChg chg="mod">
          <ac:chgData name="yamamoto hiroyasu/山本　浩靖" userId="fe8ef8c2-5bb3-42cc-aaec-5bd5b23794d6" providerId="ADAL" clId="{A304D14F-FB7C-45D7-B910-AB9673187367}" dt="2025-05-21T02:16:42.540" v="995" actId="164"/>
          <ac:picMkLst>
            <pc:docMk/>
            <pc:sldMk cId="2107145631" sldId="273"/>
            <ac:picMk id="20" creationId="{DFE149FD-0A69-AA86-BF8A-2C41E3EFC8AF}"/>
          </ac:picMkLst>
        </pc:picChg>
      </pc:sldChg>
      <pc:sldChg chg="delSp modSp mod">
        <pc:chgData name="yamamoto hiroyasu/山本　浩靖" userId="fe8ef8c2-5bb3-42cc-aaec-5bd5b23794d6" providerId="ADAL" clId="{A304D14F-FB7C-45D7-B910-AB9673187367}" dt="2025-05-28T08:03:18.763" v="1407" actId="20577"/>
        <pc:sldMkLst>
          <pc:docMk/>
          <pc:sldMk cId="1660903948" sldId="274"/>
        </pc:sldMkLst>
        <pc:spChg chg="del">
          <ac:chgData name="yamamoto hiroyasu/山本　浩靖" userId="fe8ef8c2-5bb3-42cc-aaec-5bd5b23794d6" providerId="ADAL" clId="{A304D14F-FB7C-45D7-B910-AB9673187367}" dt="2025-05-21T02:22:32.669" v="1185" actId="478"/>
          <ac:spMkLst>
            <pc:docMk/>
            <pc:sldMk cId="1660903948" sldId="274"/>
            <ac:spMk id="6" creationId="{AF69F219-6015-4C7C-9D8D-A6C331AE9D53}"/>
          </ac:spMkLst>
        </pc:spChg>
        <pc:spChg chg="del">
          <ac:chgData name="yamamoto hiroyasu/山本　浩靖" userId="fe8ef8c2-5bb3-42cc-aaec-5bd5b23794d6" providerId="ADAL" clId="{A304D14F-FB7C-45D7-B910-AB9673187367}" dt="2025-05-21T02:22:35.319" v="1186" actId="478"/>
          <ac:spMkLst>
            <pc:docMk/>
            <pc:sldMk cId="1660903948" sldId="274"/>
            <ac:spMk id="9" creationId="{50C67789-EDEB-08B2-2939-904DD55B07A0}"/>
          </ac:spMkLst>
        </pc:spChg>
        <pc:spChg chg="del">
          <ac:chgData name="yamamoto hiroyasu/山本　浩靖" userId="fe8ef8c2-5bb3-42cc-aaec-5bd5b23794d6" providerId="ADAL" clId="{A304D14F-FB7C-45D7-B910-AB9673187367}" dt="2025-05-21T02:25:22.439" v="1198" actId="478"/>
          <ac:spMkLst>
            <pc:docMk/>
            <pc:sldMk cId="1660903948" sldId="274"/>
            <ac:spMk id="11" creationId="{7C07D50A-4E42-4436-B1AE-DB70548D1399}"/>
          </ac:spMkLst>
        </pc:spChg>
        <pc:spChg chg="mod">
          <ac:chgData name="yamamoto hiroyasu/山本　浩靖" userId="fe8ef8c2-5bb3-42cc-aaec-5bd5b23794d6" providerId="ADAL" clId="{A304D14F-FB7C-45D7-B910-AB9673187367}" dt="2025-05-28T08:03:18.763" v="1407" actId="20577"/>
          <ac:spMkLst>
            <pc:docMk/>
            <pc:sldMk cId="1660903948" sldId="274"/>
            <ac:spMk id="18" creationId="{FEEEC3E6-9445-46CD-A0CD-2FAA2864AB67}"/>
          </ac:spMkLst>
        </pc:spChg>
      </pc:sldChg>
      <pc:sldChg chg="addSp delSp modSp add mod">
        <pc:chgData name="yamamoto hiroyasu/山本　浩靖" userId="fe8ef8c2-5bb3-42cc-aaec-5bd5b23794d6" providerId="ADAL" clId="{A304D14F-FB7C-45D7-B910-AB9673187367}" dt="2025-05-21T02:59:29.565" v="1375" actId="1076"/>
        <pc:sldMkLst>
          <pc:docMk/>
          <pc:sldMk cId="1907901841" sldId="275"/>
        </pc:sldMkLst>
        <pc:spChg chg="add mod">
          <ac:chgData name="yamamoto hiroyasu/山本　浩靖" userId="fe8ef8c2-5bb3-42cc-aaec-5bd5b23794d6" providerId="ADAL" clId="{A304D14F-FB7C-45D7-B910-AB9673187367}" dt="2025-05-21T02:27:44.754" v="1207" actId="2711"/>
          <ac:spMkLst>
            <pc:docMk/>
            <pc:sldMk cId="1907901841" sldId="275"/>
            <ac:spMk id="2" creationId="{6C30DBAD-D7DA-BE7E-FF40-65B60D60AD14}"/>
          </ac:spMkLst>
        </pc:spChg>
        <pc:spChg chg="add del mod">
          <ac:chgData name="yamamoto hiroyasu/山本　浩靖" userId="fe8ef8c2-5bb3-42cc-aaec-5bd5b23794d6" providerId="ADAL" clId="{A304D14F-FB7C-45D7-B910-AB9673187367}" dt="2025-05-21T02:29:08.935" v="1216" actId="478"/>
          <ac:spMkLst>
            <pc:docMk/>
            <pc:sldMk cId="1907901841" sldId="275"/>
            <ac:spMk id="3" creationId="{B50EFE69-8ED8-0162-366D-7E923D449330}"/>
          </ac:spMkLst>
        </pc:spChg>
        <pc:spChg chg="add del mod">
          <ac:chgData name="yamamoto hiroyasu/山本　浩靖" userId="fe8ef8c2-5bb3-42cc-aaec-5bd5b23794d6" providerId="ADAL" clId="{A304D14F-FB7C-45D7-B910-AB9673187367}" dt="2025-05-21T02:29:42.064" v="1217" actId="478"/>
          <ac:spMkLst>
            <pc:docMk/>
            <pc:sldMk cId="1907901841" sldId="275"/>
            <ac:spMk id="4" creationId="{413C0729-9581-9295-BBAF-28AE454EC9BB}"/>
          </ac:spMkLst>
        </pc:spChg>
        <pc:spChg chg="add del mod">
          <ac:chgData name="yamamoto hiroyasu/山本　浩靖" userId="fe8ef8c2-5bb3-42cc-aaec-5bd5b23794d6" providerId="ADAL" clId="{A304D14F-FB7C-45D7-B910-AB9673187367}" dt="2025-05-21T02:52:46.968" v="1333" actId="478"/>
          <ac:spMkLst>
            <pc:docMk/>
            <pc:sldMk cId="1907901841" sldId="275"/>
            <ac:spMk id="5" creationId="{DD58FF67-8362-82F3-76E0-CB8E1EE72414}"/>
          </ac:spMkLst>
        </pc:spChg>
        <pc:spChg chg="add del mod">
          <ac:chgData name="yamamoto hiroyasu/山本　浩靖" userId="fe8ef8c2-5bb3-42cc-aaec-5bd5b23794d6" providerId="ADAL" clId="{A304D14F-FB7C-45D7-B910-AB9673187367}" dt="2025-05-21T02:54:52.060" v="1356" actId="478"/>
          <ac:spMkLst>
            <pc:docMk/>
            <pc:sldMk cId="1907901841" sldId="275"/>
            <ac:spMk id="6" creationId="{BDC13A16-B76B-A03F-24BE-F0D319A84E6F}"/>
          </ac:spMkLst>
        </pc:spChg>
        <pc:spChg chg="add del mod">
          <ac:chgData name="yamamoto hiroyasu/山本　浩靖" userId="fe8ef8c2-5bb3-42cc-aaec-5bd5b23794d6" providerId="ADAL" clId="{A304D14F-FB7C-45D7-B910-AB9673187367}" dt="2025-05-21T02:54:52.060" v="1356" actId="478"/>
          <ac:spMkLst>
            <pc:docMk/>
            <pc:sldMk cId="1907901841" sldId="275"/>
            <ac:spMk id="7" creationId="{E7181579-5197-467A-AEB8-9284B3236CEA}"/>
          </ac:spMkLst>
        </pc:spChg>
        <pc:spChg chg="add del mod">
          <ac:chgData name="yamamoto hiroyasu/山本　浩靖" userId="fe8ef8c2-5bb3-42cc-aaec-5bd5b23794d6" providerId="ADAL" clId="{A304D14F-FB7C-45D7-B910-AB9673187367}" dt="2025-05-21T02:54:52.060" v="1356" actId="478"/>
          <ac:spMkLst>
            <pc:docMk/>
            <pc:sldMk cId="1907901841" sldId="275"/>
            <ac:spMk id="8" creationId="{4CABD840-A290-C525-3EBC-06296F2C3B04}"/>
          </ac:spMkLst>
        </pc:spChg>
        <pc:spChg chg="add del mod">
          <ac:chgData name="yamamoto hiroyasu/山本　浩靖" userId="fe8ef8c2-5bb3-42cc-aaec-5bd5b23794d6" providerId="ADAL" clId="{A304D14F-FB7C-45D7-B910-AB9673187367}" dt="2025-05-21T02:54:52.060" v="1356" actId="478"/>
          <ac:spMkLst>
            <pc:docMk/>
            <pc:sldMk cId="1907901841" sldId="275"/>
            <ac:spMk id="9" creationId="{ADCCA6D9-FAD3-F5F7-57E2-942512B1033A}"/>
          </ac:spMkLst>
        </pc:spChg>
        <pc:spChg chg="add del mod">
          <ac:chgData name="yamamoto hiroyasu/山本　浩靖" userId="fe8ef8c2-5bb3-42cc-aaec-5bd5b23794d6" providerId="ADAL" clId="{A304D14F-FB7C-45D7-B910-AB9673187367}" dt="2025-05-21T02:54:52.060" v="1356" actId="478"/>
          <ac:spMkLst>
            <pc:docMk/>
            <pc:sldMk cId="1907901841" sldId="275"/>
            <ac:spMk id="10" creationId="{F234BBD4-1CD9-15D7-870A-A7C4883D1568}"/>
          </ac:spMkLst>
        </pc:spChg>
        <pc:spChg chg="mod">
          <ac:chgData name="yamamoto hiroyasu/山本　浩靖" userId="fe8ef8c2-5bb3-42cc-aaec-5bd5b23794d6" providerId="ADAL" clId="{A304D14F-FB7C-45D7-B910-AB9673187367}" dt="2025-05-21T02:59:29.565" v="1375" actId="1076"/>
          <ac:spMkLst>
            <pc:docMk/>
            <pc:sldMk cId="1907901841" sldId="275"/>
            <ac:spMk id="11" creationId="{7C07D50A-4E42-4436-B1AE-DB70548D1399}"/>
          </ac:spMkLst>
        </pc:spChg>
        <pc:spChg chg="add del mod">
          <ac:chgData name="yamamoto hiroyasu/山本　浩靖" userId="fe8ef8c2-5bb3-42cc-aaec-5bd5b23794d6" providerId="ADAL" clId="{A304D14F-FB7C-45D7-B910-AB9673187367}" dt="2025-05-21T02:54:52.060" v="1356" actId="478"/>
          <ac:spMkLst>
            <pc:docMk/>
            <pc:sldMk cId="1907901841" sldId="275"/>
            <ac:spMk id="12" creationId="{D0F6106E-97EE-5401-B2D4-C06D2C2783CA}"/>
          </ac:spMkLst>
        </pc:spChg>
        <pc:spChg chg="add del mod">
          <ac:chgData name="yamamoto hiroyasu/山本　浩靖" userId="fe8ef8c2-5bb3-42cc-aaec-5bd5b23794d6" providerId="ADAL" clId="{A304D14F-FB7C-45D7-B910-AB9673187367}" dt="2025-05-21T02:54:52.060" v="1356" actId="478"/>
          <ac:spMkLst>
            <pc:docMk/>
            <pc:sldMk cId="1907901841" sldId="275"/>
            <ac:spMk id="13" creationId="{82A3DE4E-E612-CDA9-982B-1503993024AF}"/>
          </ac:spMkLst>
        </pc:spChg>
        <pc:spChg chg="add del mod">
          <ac:chgData name="yamamoto hiroyasu/山本　浩靖" userId="fe8ef8c2-5bb3-42cc-aaec-5bd5b23794d6" providerId="ADAL" clId="{A304D14F-FB7C-45D7-B910-AB9673187367}" dt="2025-05-21T02:54:52.060" v="1356" actId="478"/>
          <ac:spMkLst>
            <pc:docMk/>
            <pc:sldMk cId="1907901841" sldId="275"/>
            <ac:spMk id="14" creationId="{9DD4C905-590F-F4F9-762E-3B09D81B0036}"/>
          </ac:spMkLst>
        </pc:spChg>
        <pc:spChg chg="add del mod">
          <ac:chgData name="yamamoto hiroyasu/山本　浩靖" userId="fe8ef8c2-5bb3-42cc-aaec-5bd5b23794d6" providerId="ADAL" clId="{A304D14F-FB7C-45D7-B910-AB9673187367}" dt="2025-05-21T02:54:52.060" v="1356" actId="478"/>
          <ac:spMkLst>
            <pc:docMk/>
            <pc:sldMk cId="1907901841" sldId="275"/>
            <ac:spMk id="15" creationId="{85DDB7B0-C2C9-AD8C-E83C-CAB2BA9E80DB}"/>
          </ac:spMkLst>
        </pc:spChg>
        <pc:spChg chg="del mod">
          <ac:chgData name="yamamoto hiroyasu/山本　浩靖" userId="fe8ef8c2-5bb3-42cc-aaec-5bd5b23794d6" providerId="ADAL" clId="{A304D14F-FB7C-45D7-B910-AB9673187367}" dt="2025-05-21T02:29:05.362" v="1215" actId="478"/>
          <ac:spMkLst>
            <pc:docMk/>
            <pc:sldMk cId="1907901841" sldId="275"/>
            <ac:spMk id="18" creationId="{FEEEC3E6-9445-46CD-A0CD-2FAA2864AB67}"/>
          </ac:spMkLst>
        </pc:spChg>
        <pc:spChg chg="add del mod">
          <ac:chgData name="yamamoto hiroyasu/山本　浩靖" userId="fe8ef8c2-5bb3-42cc-aaec-5bd5b23794d6" providerId="ADAL" clId="{A304D14F-FB7C-45D7-B910-AB9673187367}" dt="2025-05-21T02:54:52.060" v="1356" actId="478"/>
          <ac:spMkLst>
            <pc:docMk/>
            <pc:sldMk cId="1907901841" sldId="275"/>
            <ac:spMk id="19" creationId="{CCD046E7-082E-D254-DB11-AFAE89C7279D}"/>
          </ac:spMkLst>
        </pc:spChg>
        <pc:spChg chg="add del mod">
          <ac:chgData name="yamamoto hiroyasu/山本　浩靖" userId="fe8ef8c2-5bb3-42cc-aaec-5bd5b23794d6" providerId="ADAL" clId="{A304D14F-FB7C-45D7-B910-AB9673187367}" dt="2025-05-21T02:54:52.060" v="1356" actId="478"/>
          <ac:spMkLst>
            <pc:docMk/>
            <pc:sldMk cId="1907901841" sldId="275"/>
            <ac:spMk id="20" creationId="{4F2942B7-06E5-C6C5-A9BB-396947E7D59F}"/>
          </ac:spMkLst>
        </pc:spChg>
        <pc:spChg chg="add del mod">
          <ac:chgData name="yamamoto hiroyasu/山本　浩靖" userId="fe8ef8c2-5bb3-42cc-aaec-5bd5b23794d6" providerId="ADAL" clId="{A304D14F-FB7C-45D7-B910-AB9673187367}" dt="2025-05-21T02:54:52.060" v="1356" actId="478"/>
          <ac:spMkLst>
            <pc:docMk/>
            <pc:sldMk cId="1907901841" sldId="275"/>
            <ac:spMk id="21" creationId="{4D46D7FC-2E6F-A37A-1992-724582157A43}"/>
          </ac:spMkLst>
        </pc:spChg>
        <pc:spChg chg="add del mod">
          <ac:chgData name="yamamoto hiroyasu/山本　浩靖" userId="fe8ef8c2-5bb3-42cc-aaec-5bd5b23794d6" providerId="ADAL" clId="{A304D14F-FB7C-45D7-B910-AB9673187367}" dt="2025-05-21T02:54:52.060" v="1356" actId="478"/>
          <ac:spMkLst>
            <pc:docMk/>
            <pc:sldMk cId="1907901841" sldId="275"/>
            <ac:spMk id="22" creationId="{FAE93EA6-83F5-33EA-9EC0-8931A88C06E6}"/>
          </ac:spMkLst>
        </pc:spChg>
        <pc:spChg chg="mod">
          <ac:chgData name="yamamoto hiroyasu/山本　浩靖" userId="fe8ef8c2-5bb3-42cc-aaec-5bd5b23794d6" providerId="ADAL" clId="{A304D14F-FB7C-45D7-B910-AB9673187367}" dt="2025-05-21T02:31:55.291" v="1290" actId="1035"/>
          <ac:spMkLst>
            <pc:docMk/>
            <pc:sldMk cId="1907901841" sldId="275"/>
            <ac:spMk id="25" creationId="{41BA66B3-D1CC-3498-837B-6693F4D8C806}"/>
          </ac:spMkLst>
        </pc:spChg>
        <pc:spChg chg="add del mod">
          <ac:chgData name="yamamoto hiroyasu/山本　浩靖" userId="fe8ef8c2-5bb3-42cc-aaec-5bd5b23794d6" providerId="ADAL" clId="{A304D14F-FB7C-45D7-B910-AB9673187367}" dt="2025-05-21T02:54:52.060" v="1356" actId="478"/>
          <ac:spMkLst>
            <pc:docMk/>
            <pc:sldMk cId="1907901841" sldId="275"/>
            <ac:spMk id="26" creationId="{F9396114-9AC3-A1D1-BD93-B86F0D68F8AC}"/>
          </ac:spMkLst>
        </pc:spChg>
        <pc:spChg chg="add del mod">
          <ac:chgData name="yamamoto hiroyasu/山本　浩靖" userId="fe8ef8c2-5bb3-42cc-aaec-5bd5b23794d6" providerId="ADAL" clId="{A304D14F-FB7C-45D7-B910-AB9673187367}" dt="2025-05-21T02:54:52.060" v="1356" actId="478"/>
          <ac:spMkLst>
            <pc:docMk/>
            <pc:sldMk cId="1907901841" sldId="275"/>
            <ac:spMk id="27" creationId="{C5DB2E54-F6EF-07B4-B03A-832EBC22C3F5}"/>
          </ac:spMkLst>
        </pc:spChg>
        <pc:spChg chg="add del mod">
          <ac:chgData name="yamamoto hiroyasu/山本　浩靖" userId="fe8ef8c2-5bb3-42cc-aaec-5bd5b23794d6" providerId="ADAL" clId="{A304D14F-FB7C-45D7-B910-AB9673187367}" dt="2025-05-21T02:54:52.060" v="1356" actId="478"/>
          <ac:spMkLst>
            <pc:docMk/>
            <pc:sldMk cId="1907901841" sldId="275"/>
            <ac:spMk id="29" creationId="{5576A0AE-BA9A-2F49-A7AC-21B7267AAAE2}"/>
          </ac:spMkLst>
        </pc:spChg>
        <pc:spChg chg="add del mod">
          <ac:chgData name="yamamoto hiroyasu/山本　浩靖" userId="fe8ef8c2-5bb3-42cc-aaec-5bd5b23794d6" providerId="ADAL" clId="{A304D14F-FB7C-45D7-B910-AB9673187367}" dt="2025-05-21T02:54:52.060" v="1356" actId="478"/>
          <ac:spMkLst>
            <pc:docMk/>
            <pc:sldMk cId="1907901841" sldId="275"/>
            <ac:spMk id="31" creationId="{6B1E7E76-3D16-622F-FAB2-2A799C7DCD0B}"/>
          </ac:spMkLst>
        </pc:spChg>
        <pc:spChg chg="add del mod">
          <ac:chgData name="yamamoto hiroyasu/山本　浩靖" userId="fe8ef8c2-5bb3-42cc-aaec-5bd5b23794d6" providerId="ADAL" clId="{A304D14F-FB7C-45D7-B910-AB9673187367}" dt="2025-05-21T02:39:26.262" v="1301" actId="478"/>
          <ac:spMkLst>
            <pc:docMk/>
            <pc:sldMk cId="1907901841" sldId="275"/>
            <ac:spMk id="32" creationId="{2E2C2864-3A93-228C-3A0F-80C621D3574B}"/>
          </ac:spMkLst>
        </pc:spChg>
        <pc:spChg chg="add mod">
          <ac:chgData name="yamamoto hiroyasu/山本　浩靖" userId="fe8ef8c2-5bb3-42cc-aaec-5bd5b23794d6" providerId="ADAL" clId="{A304D14F-FB7C-45D7-B910-AB9673187367}" dt="2025-05-21T02:29:47.343" v="1218"/>
          <ac:spMkLst>
            <pc:docMk/>
            <pc:sldMk cId="1907901841" sldId="275"/>
            <ac:spMk id="33" creationId="{43E9B2D2-8C9E-0099-8C05-CBCD2F624362}"/>
          </ac:spMkLst>
        </pc:spChg>
        <pc:spChg chg="add mod">
          <ac:chgData name="yamamoto hiroyasu/山本　浩靖" userId="fe8ef8c2-5bb3-42cc-aaec-5bd5b23794d6" providerId="ADAL" clId="{A304D14F-FB7C-45D7-B910-AB9673187367}" dt="2025-05-21T02:29:47.343" v="1218"/>
          <ac:spMkLst>
            <pc:docMk/>
            <pc:sldMk cId="1907901841" sldId="275"/>
            <ac:spMk id="34" creationId="{A9DA8E10-1E87-F511-33E5-0CD9AC397E99}"/>
          </ac:spMkLst>
        </pc:spChg>
        <pc:spChg chg="add mod">
          <ac:chgData name="yamamoto hiroyasu/山本　浩靖" userId="fe8ef8c2-5bb3-42cc-aaec-5bd5b23794d6" providerId="ADAL" clId="{A304D14F-FB7C-45D7-B910-AB9673187367}" dt="2025-05-21T02:29:47.343" v="1218"/>
          <ac:spMkLst>
            <pc:docMk/>
            <pc:sldMk cId="1907901841" sldId="275"/>
            <ac:spMk id="35" creationId="{88690AB7-C316-E96E-AA07-144DC14BA8D4}"/>
          </ac:spMkLst>
        </pc:spChg>
        <pc:spChg chg="add mod">
          <ac:chgData name="yamamoto hiroyasu/山本　浩靖" userId="fe8ef8c2-5bb3-42cc-aaec-5bd5b23794d6" providerId="ADAL" clId="{A304D14F-FB7C-45D7-B910-AB9673187367}" dt="2025-05-21T02:56:31.879" v="1371" actId="14100"/>
          <ac:spMkLst>
            <pc:docMk/>
            <pc:sldMk cId="1907901841" sldId="275"/>
            <ac:spMk id="37" creationId="{6EBD8ABC-ECCA-03A5-DEE8-2F977233A839}"/>
          </ac:spMkLst>
        </pc:spChg>
        <pc:spChg chg="add mod">
          <ac:chgData name="yamamoto hiroyasu/山本　浩靖" userId="fe8ef8c2-5bb3-42cc-aaec-5bd5b23794d6" providerId="ADAL" clId="{A304D14F-FB7C-45D7-B910-AB9673187367}" dt="2025-05-21T02:55:32.447" v="1359" actId="1076"/>
          <ac:spMkLst>
            <pc:docMk/>
            <pc:sldMk cId="1907901841" sldId="275"/>
            <ac:spMk id="38" creationId="{FD46A737-40EF-207B-3513-EB85297C47E3}"/>
          </ac:spMkLst>
        </pc:spChg>
        <pc:spChg chg="add mod">
          <ac:chgData name="yamamoto hiroyasu/山本　浩靖" userId="fe8ef8c2-5bb3-42cc-aaec-5bd5b23794d6" providerId="ADAL" clId="{A304D14F-FB7C-45D7-B910-AB9673187367}" dt="2025-05-21T02:56:16.206" v="1368" actId="14100"/>
          <ac:spMkLst>
            <pc:docMk/>
            <pc:sldMk cId="1907901841" sldId="275"/>
            <ac:spMk id="39" creationId="{7BF38418-3176-6D19-6C20-C0EDBE10ED0A}"/>
          </ac:spMkLst>
        </pc:spChg>
        <pc:grpChg chg="add del mod">
          <ac:chgData name="yamamoto hiroyasu/山本　浩靖" userId="fe8ef8c2-5bb3-42cc-aaec-5bd5b23794d6" providerId="ADAL" clId="{A304D14F-FB7C-45D7-B910-AB9673187367}" dt="2025-05-21T02:54:52.060" v="1356" actId="478"/>
          <ac:grpSpMkLst>
            <pc:docMk/>
            <pc:sldMk cId="1907901841" sldId="275"/>
            <ac:grpSpMk id="23" creationId="{6FD958C8-C9B2-1614-463F-92C4CC3B9F97}"/>
          </ac:grpSpMkLst>
        </pc:grpChg>
        <pc:grpChg chg="add del mod">
          <ac:chgData name="yamamoto hiroyasu/山本　浩靖" userId="fe8ef8c2-5bb3-42cc-aaec-5bd5b23794d6" providerId="ADAL" clId="{A304D14F-FB7C-45D7-B910-AB9673187367}" dt="2025-05-21T02:54:52.060" v="1356" actId="478"/>
          <ac:grpSpMkLst>
            <pc:docMk/>
            <pc:sldMk cId="1907901841" sldId="275"/>
            <ac:grpSpMk id="36" creationId="{74B2EE1D-26C1-DBF2-F2D1-D9A5C591D412}"/>
          </ac:grpSpMkLst>
        </pc:grpChg>
        <pc:picChg chg="mod">
          <ac:chgData name="yamamoto hiroyasu/山本　浩靖" userId="fe8ef8c2-5bb3-42cc-aaec-5bd5b23794d6" providerId="ADAL" clId="{A304D14F-FB7C-45D7-B910-AB9673187367}" dt="2025-05-21T02:31:55.291" v="1290" actId="1035"/>
          <ac:picMkLst>
            <pc:docMk/>
            <pc:sldMk cId="1907901841" sldId="275"/>
            <ac:picMk id="24" creationId="{DC062F42-D859-00CA-1BF3-001830C8CAD4}"/>
          </ac:picMkLst>
        </pc:picChg>
        <pc:picChg chg="add del mod">
          <ac:chgData name="yamamoto hiroyasu/山本　浩靖" userId="fe8ef8c2-5bb3-42cc-aaec-5bd5b23794d6" providerId="ADAL" clId="{A304D14F-FB7C-45D7-B910-AB9673187367}" dt="2025-05-21T02:55:41.575" v="1361" actId="478"/>
          <ac:picMkLst>
            <pc:docMk/>
            <pc:sldMk cId="1907901841" sldId="275"/>
            <ac:picMk id="40" creationId="{2EE4A880-4275-11DD-E5C4-637A2A63FC9A}"/>
          </ac:picMkLst>
        </pc:picChg>
        <pc:picChg chg="add mod">
          <ac:chgData name="yamamoto hiroyasu/山本　浩靖" userId="fe8ef8c2-5bb3-42cc-aaec-5bd5b23794d6" providerId="ADAL" clId="{A304D14F-FB7C-45D7-B910-AB9673187367}" dt="2025-05-21T02:58:46.631" v="1374" actId="1076"/>
          <ac:picMkLst>
            <pc:docMk/>
            <pc:sldMk cId="1907901841" sldId="275"/>
            <ac:picMk id="42" creationId="{56A0F4A0-56F3-A56E-D4AB-55E840589243}"/>
          </ac:picMkLst>
        </pc:picChg>
        <pc:picChg chg="add del mod">
          <ac:chgData name="yamamoto hiroyasu/山本　浩靖" userId="fe8ef8c2-5bb3-42cc-aaec-5bd5b23794d6" providerId="ADAL" clId="{A304D14F-FB7C-45D7-B910-AB9673187367}" dt="2025-05-21T02:54:52.060" v="1356" actId="478"/>
          <ac:picMkLst>
            <pc:docMk/>
            <pc:sldMk cId="1907901841" sldId="275"/>
            <ac:picMk id="2063" creationId="{60CD231B-B2C4-B28B-19B2-E80AC0B89320}"/>
          </ac:picMkLst>
        </pc:picChg>
        <pc:picChg chg="add del mod">
          <ac:chgData name="yamamoto hiroyasu/山本　浩靖" userId="fe8ef8c2-5bb3-42cc-aaec-5bd5b23794d6" providerId="ADAL" clId="{A304D14F-FB7C-45D7-B910-AB9673187367}" dt="2025-05-21T02:54:52.060" v="1356" actId="478"/>
          <ac:picMkLst>
            <pc:docMk/>
            <pc:sldMk cId="1907901841" sldId="275"/>
            <ac:picMk id="2064" creationId="{C7272B5F-B9B2-2E53-DD19-D0B85F2B2234}"/>
          </ac:picMkLst>
        </pc:picChg>
        <pc:picChg chg="add del mod">
          <ac:chgData name="yamamoto hiroyasu/山本　浩靖" userId="fe8ef8c2-5bb3-42cc-aaec-5bd5b23794d6" providerId="ADAL" clId="{A304D14F-FB7C-45D7-B910-AB9673187367}" dt="2025-05-21T02:54:52.060" v="1356" actId="478"/>
          <ac:picMkLst>
            <pc:docMk/>
            <pc:sldMk cId="1907901841" sldId="275"/>
            <ac:picMk id="2068" creationId="{241B1941-9250-7770-E3E5-60CEF4D39459}"/>
          </ac:picMkLst>
        </pc:picChg>
        <pc:cxnChg chg="add mod">
          <ac:chgData name="yamamoto hiroyasu/山本　浩靖" userId="fe8ef8c2-5bb3-42cc-aaec-5bd5b23794d6" providerId="ADAL" clId="{A304D14F-FB7C-45D7-B910-AB9673187367}" dt="2025-05-21T02:31:30.064" v="1226" actId="164"/>
          <ac:cxnSpMkLst>
            <pc:docMk/>
            <pc:sldMk cId="1907901841" sldId="275"/>
            <ac:cxnSpMk id="16" creationId="{794C6084-3224-BC21-F5CB-5C768934E22C}"/>
          </ac:cxnSpMkLst>
        </pc:cxnChg>
        <pc:cxnChg chg="add mod">
          <ac:chgData name="yamamoto hiroyasu/山本　浩靖" userId="fe8ef8c2-5bb3-42cc-aaec-5bd5b23794d6" providerId="ADAL" clId="{A304D14F-FB7C-45D7-B910-AB9673187367}" dt="2025-05-21T02:31:30.064" v="1226" actId="164"/>
          <ac:cxnSpMkLst>
            <pc:docMk/>
            <pc:sldMk cId="1907901841" sldId="275"/>
            <ac:cxnSpMk id="17" creationId="{26B192C3-18F5-2F2D-BB63-5CD5FA7C7D67}"/>
          </ac:cxnSpMkLst>
        </pc:cxnChg>
        <pc:cxnChg chg="add del mod">
          <ac:chgData name="yamamoto hiroyasu/山本　浩靖" userId="fe8ef8c2-5bb3-42cc-aaec-5bd5b23794d6" providerId="ADAL" clId="{A304D14F-FB7C-45D7-B910-AB9673187367}" dt="2025-05-21T02:54:52.060" v="1356" actId="478"/>
          <ac:cxnSpMkLst>
            <pc:docMk/>
            <pc:sldMk cId="1907901841" sldId="275"/>
            <ac:cxnSpMk id="28" creationId="{6A327285-BC1B-C89F-E1F8-11FFD22CCD4B}"/>
          </ac:cxnSpMkLst>
        </pc:cxnChg>
        <pc:cxnChg chg="add del mod">
          <ac:chgData name="yamamoto hiroyasu/山本　浩靖" userId="fe8ef8c2-5bb3-42cc-aaec-5bd5b23794d6" providerId="ADAL" clId="{A304D14F-FB7C-45D7-B910-AB9673187367}" dt="2025-05-21T02:54:52.060" v="1356" actId="478"/>
          <ac:cxnSpMkLst>
            <pc:docMk/>
            <pc:sldMk cId="1907901841" sldId="275"/>
            <ac:cxnSpMk id="30" creationId="{3CD80386-7E24-490F-3FF7-1B036EA98EC0}"/>
          </ac:cxnSpMkLst>
        </pc:cxnChg>
      </pc:sldChg>
      <pc:sldChg chg="add del">
        <pc:chgData name="yamamoto hiroyasu/山本　浩靖" userId="fe8ef8c2-5bb3-42cc-aaec-5bd5b23794d6" providerId="ADAL" clId="{A304D14F-FB7C-45D7-B910-AB9673187367}" dt="2025-05-21T02:21:32" v="1184" actId="47"/>
        <pc:sldMkLst>
          <pc:docMk/>
          <pc:sldMk cId="2033852537" sldId="275"/>
        </pc:sldMkLst>
      </pc:sldChg>
    </pc:docChg>
  </pc:docChgLst>
  <pc:docChgLst>
    <pc:chgData name="yamamoto hiroyasu/山本　浩靖" userId="fe8ef8c2-5bb3-42cc-aaec-5bd5b23794d6" providerId="ADAL" clId="{64C14FF6-E5E3-40B7-99CD-99AE4FD1329E}"/>
    <pc:docChg chg="undo custSel delSld modSld">
      <pc:chgData name="yamamoto hiroyasu/山本　浩靖" userId="fe8ef8c2-5bb3-42cc-aaec-5bd5b23794d6" providerId="ADAL" clId="{64C14FF6-E5E3-40B7-99CD-99AE4FD1329E}" dt="2025-06-23T01:51:23.444" v="177" actId="255"/>
      <pc:docMkLst>
        <pc:docMk/>
      </pc:docMkLst>
      <pc:sldChg chg="addSp delSp modSp mod">
        <pc:chgData name="yamamoto hiroyasu/山本　浩靖" userId="fe8ef8c2-5bb3-42cc-aaec-5bd5b23794d6" providerId="ADAL" clId="{64C14FF6-E5E3-40B7-99CD-99AE4FD1329E}" dt="2025-06-23T01:51:23.444" v="177" actId="255"/>
        <pc:sldMkLst>
          <pc:docMk/>
          <pc:sldMk cId="2107145631" sldId="273"/>
        </pc:sldMkLst>
        <pc:spChg chg="add del mod">
          <ac:chgData name="yamamoto hiroyasu/山本　浩靖" userId="fe8ef8c2-5bb3-42cc-aaec-5bd5b23794d6" providerId="ADAL" clId="{64C14FF6-E5E3-40B7-99CD-99AE4FD1329E}" dt="2025-06-23T01:42:43.508" v="171" actId="20577"/>
          <ac:spMkLst>
            <pc:docMk/>
            <pc:sldMk cId="2107145631" sldId="273"/>
            <ac:spMk id="3" creationId="{700A2C55-3D36-4781-A0D9-0B4CA3F626D4}"/>
          </ac:spMkLst>
        </pc:spChg>
        <pc:spChg chg="mod">
          <ac:chgData name="yamamoto hiroyasu/山本　浩靖" userId="fe8ef8c2-5bb3-42cc-aaec-5bd5b23794d6" providerId="ADAL" clId="{64C14FF6-E5E3-40B7-99CD-99AE4FD1329E}" dt="2025-06-23T01:51:23.444" v="177" actId="255"/>
          <ac:spMkLst>
            <pc:docMk/>
            <pc:sldMk cId="2107145631" sldId="273"/>
            <ac:spMk id="8" creationId="{BAC7914F-2359-DF34-A614-2D1AC076587C}"/>
          </ac:spMkLst>
        </pc:spChg>
        <pc:spChg chg="mod">
          <ac:chgData name="yamamoto hiroyasu/山本　浩靖" userId="fe8ef8c2-5bb3-42cc-aaec-5bd5b23794d6" providerId="ADAL" clId="{64C14FF6-E5E3-40B7-99CD-99AE4FD1329E}" dt="2025-06-23T01:43:00.420" v="175" actId="255"/>
          <ac:spMkLst>
            <pc:docMk/>
            <pc:sldMk cId="2107145631" sldId="273"/>
            <ac:spMk id="14" creationId="{AD6EE44B-936B-E226-E3AA-38F210719420}"/>
          </ac:spMkLst>
        </pc:spChg>
        <pc:picChg chg="add mod">
          <ac:chgData name="yamamoto hiroyasu/山本　浩靖" userId="fe8ef8c2-5bb3-42cc-aaec-5bd5b23794d6" providerId="ADAL" clId="{64C14FF6-E5E3-40B7-99CD-99AE4FD1329E}" dt="2025-06-23T01:42:52.502" v="173" actId="14100"/>
          <ac:picMkLst>
            <pc:docMk/>
            <pc:sldMk cId="2107145631" sldId="273"/>
            <ac:picMk id="5" creationId="{6D20F791-B4D4-C81B-90F4-F917B75208A0}"/>
          </ac:picMkLst>
        </pc:picChg>
      </pc:sldChg>
      <pc:sldChg chg="del">
        <pc:chgData name="yamamoto hiroyasu/山本　浩靖" userId="fe8ef8c2-5bb3-42cc-aaec-5bd5b23794d6" providerId="ADAL" clId="{64C14FF6-E5E3-40B7-99CD-99AE4FD1329E}" dt="2025-06-23T01:37:33.252" v="48" actId="47"/>
        <pc:sldMkLst>
          <pc:docMk/>
          <pc:sldMk cId="1907901841" sldId="275"/>
        </pc:sldMkLst>
      </pc:sldChg>
    </pc:docChg>
  </pc:docChgLst>
  <pc:docChgLst>
    <pc:chgData name="suzuki hiromichi/鈴木　啓通" userId="6b805ff9-a6e8-4266-9454-9a399ef63b9d" providerId="ADAL" clId="{16741ADA-AA50-490D-B166-119A346587D9}"/>
    <pc:docChg chg="undo custSel modSld">
      <pc:chgData name="suzuki hiromichi/鈴木　啓通" userId="6b805ff9-a6e8-4266-9454-9a399ef63b9d" providerId="ADAL" clId="{16741ADA-AA50-490D-B166-119A346587D9}" dt="2024-12-20T06:05:11.687" v="510"/>
      <pc:docMkLst>
        <pc:docMk/>
      </pc:docMkLst>
      <pc:sldChg chg="addSp delSp modSp mod replTag">
        <pc:chgData name="suzuki hiromichi/鈴木　啓通" userId="6b805ff9-a6e8-4266-9454-9a399ef63b9d" providerId="ADAL" clId="{16741ADA-AA50-490D-B166-119A346587D9}" dt="2024-12-20T06:01:22.456" v="508"/>
        <pc:sldMkLst>
          <pc:docMk/>
          <pc:sldMk cId="1817098310" sldId="272"/>
        </pc:sldMkLst>
        <pc:spChg chg="del mod">
          <ac:chgData name="suzuki hiromichi/鈴木　啓通" userId="6b805ff9-a6e8-4266-9454-9a399ef63b9d" providerId="ADAL" clId="{16741ADA-AA50-490D-B166-119A346587D9}" dt="2024-12-20T05:51:45.383" v="277" actId="478"/>
          <ac:spMkLst>
            <pc:docMk/>
            <pc:sldMk cId="1817098310" sldId="272"/>
            <ac:spMk id="4" creationId="{9A5696E5-B288-6A95-CF45-587BBFE62628}"/>
          </ac:spMkLst>
        </pc:spChg>
        <pc:spChg chg="mod">
          <ac:chgData name="suzuki hiromichi/鈴木　啓通" userId="6b805ff9-a6e8-4266-9454-9a399ef63b9d" providerId="ADAL" clId="{16741ADA-AA50-490D-B166-119A346587D9}" dt="2024-12-20T05:55:39.341" v="489" actId="20577"/>
          <ac:spMkLst>
            <pc:docMk/>
            <pc:sldMk cId="1817098310" sldId="272"/>
            <ac:spMk id="11" creationId="{7C07D50A-4E42-4436-B1AE-DB70548D1399}"/>
          </ac:spMkLst>
        </pc:spChg>
        <pc:spChg chg="mod">
          <ac:chgData name="suzuki hiromichi/鈴木　啓通" userId="6b805ff9-a6e8-4266-9454-9a399ef63b9d" providerId="ADAL" clId="{16741ADA-AA50-490D-B166-119A346587D9}" dt="2024-12-20T05:58:47.292" v="506" actId="20577"/>
          <ac:spMkLst>
            <pc:docMk/>
            <pc:sldMk cId="1817098310" sldId="272"/>
            <ac:spMk id="12" creationId="{2D287459-AEFC-45E2-9D4C-7B603BF769AE}"/>
          </ac:spMkLst>
        </pc:spChg>
        <pc:spChg chg="mod">
          <ac:chgData name="suzuki hiromichi/鈴木　啓通" userId="6b805ff9-a6e8-4266-9454-9a399ef63b9d" providerId="ADAL" clId="{16741ADA-AA50-490D-B166-119A346587D9}" dt="2024-12-20T05:58:43.352" v="504" actId="20577"/>
          <ac:spMkLst>
            <pc:docMk/>
            <pc:sldMk cId="1817098310" sldId="272"/>
            <ac:spMk id="20" creationId="{F1F72DFD-BAAE-4424-8683-995407424A3F}"/>
          </ac:spMkLst>
        </pc:spChg>
        <pc:spChg chg="mod">
          <ac:chgData name="suzuki hiromichi/鈴木　啓通" userId="6b805ff9-a6e8-4266-9454-9a399ef63b9d" providerId="ADAL" clId="{16741ADA-AA50-490D-B166-119A346587D9}" dt="2024-12-20T05:51:10.141" v="211"/>
          <ac:spMkLst>
            <pc:docMk/>
            <pc:sldMk cId="1817098310" sldId="272"/>
            <ac:spMk id="26" creationId="{D3374479-5DBF-473D-8335-95347D36CA52}"/>
          </ac:spMkLst>
        </pc:spChg>
        <pc:spChg chg="mod">
          <ac:chgData name="suzuki hiromichi/鈴木　啓通" userId="6b805ff9-a6e8-4266-9454-9a399ef63b9d" providerId="ADAL" clId="{16741ADA-AA50-490D-B166-119A346587D9}" dt="2024-12-20T05:51:35.685" v="275"/>
          <ac:spMkLst>
            <pc:docMk/>
            <pc:sldMk cId="1817098310" sldId="272"/>
            <ac:spMk id="27" creationId="{B1636A41-DAED-4A0F-9B1C-5462D0BFF93F}"/>
          </ac:spMkLst>
        </pc:spChg>
        <pc:graphicFrameChg chg="mod modGraphic">
          <ac:chgData name="suzuki hiromichi/鈴木　啓通" userId="6b805ff9-a6e8-4266-9454-9a399ef63b9d" providerId="ADAL" clId="{16741ADA-AA50-490D-B166-119A346587D9}" dt="2024-12-20T05:51:56.852" v="297"/>
          <ac:graphicFrameMkLst>
            <pc:docMk/>
            <pc:sldMk cId="1817098310" sldId="272"/>
            <ac:graphicFrameMk id="15" creationId="{AD192216-CDFA-47A2-A870-AF833BC39E63}"/>
          </ac:graphicFrameMkLst>
        </pc:graphicFrameChg>
        <pc:picChg chg="add mod">
          <ac:chgData name="suzuki hiromichi/鈴木　啓通" userId="6b805ff9-a6e8-4266-9454-9a399ef63b9d" providerId="ADAL" clId="{16741ADA-AA50-490D-B166-119A346587D9}" dt="2024-12-20T05:58:15.674" v="498" actId="1076"/>
          <ac:picMkLst>
            <pc:docMk/>
            <pc:sldMk cId="1817098310" sldId="272"/>
            <ac:picMk id="2" creationId="{35A4B39F-8923-7AFE-1550-296A43E18E2A}"/>
          </ac:picMkLst>
        </pc:picChg>
        <pc:picChg chg="del">
          <ac:chgData name="suzuki hiromichi/鈴木　啓通" userId="6b805ff9-a6e8-4266-9454-9a399ef63b9d" providerId="ADAL" clId="{16741ADA-AA50-490D-B166-119A346587D9}" dt="2024-12-20T05:58:07.347" v="495" actId="478"/>
          <ac:picMkLst>
            <pc:docMk/>
            <pc:sldMk cId="1817098310" sldId="272"/>
            <ac:picMk id="1026" creationId="{01853584-D561-CD43-CB6F-2E4C96217E37}"/>
          </ac:picMkLst>
        </pc:picChg>
      </pc:sldChg>
      <pc:sldChg chg="addSp modSp mod replTag">
        <pc:chgData name="suzuki hiromichi/鈴木　啓通" userId="6b805ff9-a6e8-4266-9454-9a399ef63b9d" providerId="ADAL" clId="{16741ADA-AA50-490D-B166-119A346587D9}" dt="2024-12-20T06:05:11.687" v="510"/>
        <pc:sldMkLst>
          <pc:docMk/>
          <pc:sldMk cId="2107145631" sldId="273"/>
        </pc:sldMkLst>
        <pc:spChg chg="add mod">
          <ac:chgData name="suzuki hiromichi/鈴木　啓通" userId="6b805ff9-a6e8-4266-9454-9a399ef63b9d" providerId="ADAL" clId="{16741ADA-AA50-490D-B166-119A346587D9}" dt="2024-12-20T05:49:13.120" v="149"/>
          <ac:spMkLst>
            <pc:docMk/>
            <pc:sldMk cId="2107145631" sldId="273"/>
            <ac:spMk id="3" creationId="{F82295C5-5A5A-5A50-4CB7-161C1D7B9070}"/>
          </ac:spMkLst>
        </pc:spChg>
        <pc:spChg chg="add mod">
          <ac:chgData name="suzuki hiromichi/鈴木　啓通" userId="6b805ff9-a6e8-4266-9454-9a399ef63b9d" providerId="ADAL" clId="{16741ADA-AA50-490D-B166-119A346587D9}" dt="2024-12-20T05:49:58.013" v="191" actId="1076"/>
          <ac:spMkLst>
            <pc:docMk/>
            <pc:sldMk cId="2107145631" sldId="273"/>
            <ac:spMk id="4" creationId="{9D55B352-B8F0-57A2-1776-FC7EF329929D}"/>
          </ac:spMkLst>
        </pc:spChg>
        <pc:spChg chg="mod">
          <ac:chgData name="suzuki hiromichi/鈴木　啓通" userId="6b805ff9-a6e8-4266-9454-9a399ef63b9d" providerId="ADAL" clId="{16741ADA-AA50-490D-B166-119A346587D9}" dt="2024-12-20T05:34:09.047" v="47" actId="20577"/>
          <ac:spMkLst>
            <pc:docMk/>
            <pc:sldMk cId="2107145631" sldId="273"/>
            <ac:spMk id="6" creationId="{93D825DB-D1AC-F6CC-3712-345059032B7F}"/>
          </ac:spMkLst>
        </pc:spChg>
        <pc:spChg chg="mod">
          <ac:chgData name="suzuki hiromichi/鈴木　啓通" userId="6b805ff9-a6e8-4266-9454-9a399ef63b9d" providerId="ADAL" clId="{16741ADA-AA50-490D-B166-119A346587D9}" dt="2024-12-20T05:33:47.561" v="25"/>
          <ac:spMkLst>
            <pc:docMk/>
            <pc:sldMk cId="2107145631" sldId="273"/>
            <ac:spMk id="10" creationId="{427EC756-E466-3685-36FE-46114BF624A4}"/>
          </ac:spMkLst>
        </pc:spChg>
        <pc:spChg chg="mod">
          <ac:chgData name="suzuki hiromichi/鈴木　啓通" userId="6b805ff9-a6e8-4266-9454-9a399ef63b9d" providerId="ADAL" clId="{16741ADA-AA50-490D-B166-119A346587D9}" dt="2024-12-20T05:48:57.078" v="133" actId="207"/>
          <ac:spMkLst>
            <pc:docMk/>
            <pc:sldMk cId="2107145631" sldId="273"/>
            <ac:spMk id="11" creationId="{06BF98DA-7A47-CD27-EC04-2B652D89BF4E}"/>
          </ac:spMkLst>
        </pc:spChg>
        <pc:spChg chg="mod">
          <ac:chgData name="suzuki hiromichi/鈴木　啓通" userId="6b805ff9-a6e8-4266-9454-9a399ef63b9d" providerId="ADAL" clId="{16741ADA-AA50-490D-B166-119A346587D9}" dt="2024-12-20T05:34:15.002" v="49" actId="1076"/>
          <ac:spMkLst>
            <pc:docMk/>
            <pc:sldMk cId="2107145631" sldId="273"/>
            <ac:spMk id="21" creationId="{8D9F22A9-09EF-F820-8215-A7406A5CD4FB}"/>
          </ac:spMkLst>
        </pc:spChg>
        <pc:spChg chg="mod">
          <ac:chgData name="suzuki hiromichi/鈴木　啓通" userId="6b805ff9-a6e8-4266-9454-9a399ef63b9d" providerId="ADAL" clId="{16741ADA-AA50-490D-B166-119A346587D9}" dt="2024-12-20T05:49:00.416" v="134" actId="207"/>
          <ac:spMkLst>
            <pc:docMk/>
            <pc:sldMk cId="2107145631" sldId="273"/>
            <ac:spMk id="33" creationId="{B8A9688F-72B4-37D0-BBA3-E0EA593A4E73}"/>
          </ac:spMkLst>
        </pc:spChg>
        <pc:spChg chg="mod">
          <ac:chgData name="suzuki hiromichi/鈴木　啓通" userId="6b805ff9-a6e8-4266-9454-9a399ef63b9d" providerId="ADAL" clId="{16741ADA-AA50-490D-B166-119A346587D9}" dt="2024-12-20T05:34:44.264" v="120" actId="1076"/>
          <ac:spMkLst>
            <pc:docMk/>
            <pc:sldMk cId="2107145631" sldId="273"/>
            <ac:spMk id="60" creationId="{5D289649-4465-4903-92BD-8EEFE5C39781}"/>
          </ac:spMkLst>
        </pc:spChg>
        <pc:spChg chg="mod">
          <ac:chgData name="suzuki hiromichi/鈴木　啓通" userId="6b805ff9-a6e8-4266-9454-9a399ef63b9d" providerId="ADAL" clId="{16741ADA-AA50-490D-B166-119A346587D9}" dt="2024-12-20T05:49:08.817" v="137" actId="1076"/>
          <ac:spMkLst>
            <pc:docMk/>
            <pc:sldMk cId="2107145631" sldId="273"/>
            <ac:spMk id="61" creationId="{A1A6FDC1-8588-8C9C-D5BB-261ADDDE401D}"/>
          </ac:spMkLst>
        </pc:spChg>
        <pc:picChg chg="mod">
          <ac:chgData name="suzuki hiromichi/鈴木　啓通" userId="6b805ff9-a6e8-4266-9454-9a399ef63b9d" providerId="ADAL" clId="{16741ADA-AA50-490D-B166-119A346587D9}" dt="2024-12-20T05:34:12.919" v="48" actId="1076"/>
          <ac:picMkLst>
            <pc:docMk/>
            <pc:sldMk cId="2107145631" sldId="273"/>
            <ac:picMk id="20" creationId="{DFE149FD-0A69-AA86-BF8A-2C41E3EFC8AF}"/>
          </ac:picMkLst>
        </pc:picChg>
      </pc:sldChg>
    </pc:docChg>
  </pc:docChgLst>
  <pc:docChgLst>
    <pc:chgData name="yamamoto hiroyasu/山本　浩靖" userId="fe8ef8c2-5bb3-42cc-aaec-5bd5b23794d6" providerId="ADAL" clId="{E145A1A0-DEA9-4BA6-83F8-4CEB9B77380C}"/>
    <pc:docChg chg="undo custSel addSld delSld modSld">
      <pc:chgData name="yamamoto hiroyasu/山本　浩靖" userId="fe8ef8c2-5bb3-42cc-aaec-5bd5b23794d6" providerId="ADAL" clId="{E145A1A0-DEA9-4BA6-83F8-4CEB9B77380C}" dt="2025-01-16T00:16:31.792" v="519" actId="478"/>
      <pc:docMkLst>
        <pc:docMk/>
      </pc:docMkLst>
      <pc:sldChg chg="addSp delSp del mod">
        <pc:chgData name="yamamoto hiroyasu/山本　浩靖" userId="fe8ef8c2-5bb3-42cc-aaec-5bd5b23794d6" providerId="ADAL" clId="{E145A1A0-DEA9-4BA6-83F8-4CEB9B77380C}" dt="2025-01-07T06:02:03.502" v="394" actId="47"/>
        <pc:sldMkLst>
          <pc:docMk/>
          <pc:sldMk cId="1817098310" sldId="272"/>
        </pc:sldMkLst>
        <pc:spChg chg="add del">
          <ac:chgData name="yamamoto hiroyasu/山本　浩靖" userId="fe8ef8c2-5bb3-42cc-aaec-5bd5b23794d6" providerId="ADAL" clId="{E145A1A0-DEA9-4BA6-83F8-4CEB9B77380C}" dt="2025-01-07T05:51:10.549" v="5" actId="22"/>
          <ac:spMkLst>
            <pc:docMk/>
            <pc:sldMk cId="1817098310" sldId="272"/>
            <ac:spMk id="5" creationId="{2E3FABE2-BC34-9836-6B53-6F97D200C004}"/>
          </ac:spMkLst>
        </pc:spChg>
      </pc:sldChg>
      <pc:sldChg chg="addSp delSp modSp mod">
        <pc:chgData name="yamamoto hiroyasu/山本　浩靖" userId="fe8ef8c2-5bb3-42cc-aaec-5bd5b23794d6" providerId="ADAL" clId="{E145A1A0-DEA9-4BA6-83F8-4CEB9B77380C}" dt="2025-01-16T00:16:31.792" v="519" actId="478"/>
        <pc:sldMkLst>
          <pc:docMk/>
          <pc:sldMk cId="2107145631" sldId="273"/>
        </pc:sldMkLst>
        <pc:spChg chg="mod">
          <ac:chgData name="yamamoto hiroyasu/山本　浩靖" userId="fe8ef8c2-5bb3-42cc-aaec-5bd5b23794d6" providerId="ADAL" clId="{E145A1A0-DEA9-4BA6-83F8-4CEB9B77380C}" dt="2025-01-16T00:16:25.777" v="518" actId="14100"/>
          <ac:spMkLst>
            <pc:docMk/>
            <pc:sldMk cId="2107145631" sldId="273"/>
            <ac:spMk id="4" creationId="{9D55B352-B8F0-57A2-1776-FC7EF329929D}"/>
          </ac:spMkLst>
        </pc:spChg>
        <pc:spChg chg="add del mod">
          <ac:chgData name="yamamoto hiroyasu/山本　浩靖" userId="fe8ef8c2-5bb3-42cc-aaec-5bd5b23794d6" providerId="ADAL" clId="{E145A1A0-DEA9-4BA6-83F8-4CEB9B77380C}" dt="2025-01-16T00:16:31.792" v="519" actId="478"/>
          <ac:spMkLst>
            <pc:docMk/>
            <pc:sldMk cId="2107145631" sldId="273"/>
            <ac:spMk id="5" creationId="{896566A3-4E73-4418-6B45-654F3C73A281}"/>
          </ac:spMkLst>
        </pc:spChg>
        <pc:spChg chg="mod">
          <ac:chgData name="yamamoto hiroyasu/山本　浩靖" userId="fe8ef8c2-5bb3-42cc-aaec-5bd5b23794d6" providerId="ADAL" clId="{E145A1A0-DEA9-4BA6-83F8-4CEB9B77380C}" dt="2025-01-16T00:15:36.557" v="493" actId="1076"/>
          <ac:spMkLst>
            <pc:docMk/>
            <pc:sldMk cId="2107145631" sldId="273"/>
            <ac:spMk id="10" creationId="{427EC756-E466-3685-36FE-46114BF624A4}"/>
          </ac:spMkLst>
        </pc:spChg>
        <pc:spChg chg="mod">
          <ac:chgData name="yamamoto hiroyasu/山本　浩靖" userId="fe8ef8c2-5bb3-42cc-aaec-5bd5b23794d6" providerId="ADAL" clId="{E145A1A0-DEA9-4BA6-83F8-4CEB9B77380C}" dt="2025-01-07T07:22:31.272" v="448" actId="113"/>
          <ac:spMkLst>
            <pc:docMk/>
            <pc:sldMk cId="2107145631" sldId="273"/>
            <ac:spMk id="11" creationId="{06BF98DA-7A47-CD27-EC04-2B652D89BF4E}"/>
          </ac:spMkLst>
        </pc:spChg>
        <pc:spChg chg="mod">
          <ac:chgData name="yamamoto hiroyasu/山本　浩靖" userId="fe8ef8c2-5bb3-42cc-aaec-5bd5b23794d6" providerId="ADAL" clId="{E145A1A0-DEA9-4BA6-83F8-4CEB9B77380C}" dt="2025-01-07T05:50:27.502" v="3" actId="20577"/>
          <ac:spMkLst>
            <pc:docMk/>
            <pc:sldMk cId="2107145631" sldId="273"/>
            <ac:spMk id="61" creationId="{A1A6FDC1-8588-8C9C-D5BB-261ADDDE401D}"/>
          </ac:spMkLst>
        </pc:spChg>
      </pc:sldChg>
      <pc:sldChg chg="addSp delSp modSp add mod">
        <pc:chgData name="yamamoto hiroyasu/山本　浩靖" userId="fe8ef8c2-5bb3-42cc-aaec-5bd5b23794d6" providerId="ADAL" clId="{E145A1A0-DEA9-4BA6-83F8-4CEB9B77380C}" dt="2025-01-07T06:02:30.566" v="402" actId="20577"/>
        <pc:sldMkLst>
          <pc:docMk/>
          <pc:sldMk cId="1660903948" sldId="274"/>
        </pc:sldMkLst>
        <pc:spChg chg="del">
          <ac:chgData name="yamamoto hiroyasu/山本　浩靖" userId="fe8ef8c2-5bb3-42cc-aaec-5bd5b23794d6" providerId="ADAL" clId="{E145A1A0-DEA9-4BA6-83F8-4CEB9B77380C}" dt="2025-01-07T05:52:30.941" v="100" actId="478"/>
          <ac:spMkLst>
            <pc:docMk/>
            <pc:sldMk cId="1660903948" sldId="274"/>
            <ac:spMk id="3" creationId="{151840E6-A59A-47B6-A747-FB1A51C34242}"/>
          </ac:spMkLst>
        </pc:spChg>
        <pc:spChg chg="add del mod">
          <ac:chgData name="yamamoto hiroyasu/山本　浩靖" userId="fe8ef8c2-5bb3-42cc-aaec-5bd5b23794d6" providerId="ADAL" clId="{E145A1A0-DEA9-4BA6-83F8-4CEB9B77380C}" dt="2025-01-07T05:57:24.812" v="329" actId="1035"/>
          <ac:spMkLst>
            <pc:docMk/>
            <pc:sldMk cId="1660903948" sldId="274"/>
            <ac:spMk id="6" creationId="{AF69F219-6015-4C7C-9D8D-A6C331AE9D53}"/>
          </ac:spMkLst>
        </pc:spChg>
        <pc:spChg chg="del">
          <ac:chgData name="yamamoto hiroyasu/山本　浩靖" userId="fe8ef8c2-5bb3-42cc-aaec-5bd5b23794d6" providerId="ADAL" clId="{E145A1A0-DEA9-4BA6-83F8-4CEB9B77380C}" dt="2025-01-07T05:52:30.941" v="100" actId="478"/>
          <ac:spMkLst>
            <pc:docMk/>
            <pc:sldMk cId="1660903948" sldId="274"/>
            <ac:spMk id="7" creationId="{05DFBFEA-F0F4-480E-93B9-A64E710A07D9}"/>
          </ac:spMkLst>
        </pc:spChg>
        <pc:spChg chg="del">
          <ac:chgData name="yamamoto hiroyasu/山本　浩靖" userId="fe8ef8c2-5bb3-42cc-aaec-5bd5b23794d6" providerId="ADAL" clId="{E145A1A0-DEA9-4BA6-83F8-4CEB9B77380C}" dt="2025-01-07T05:52:30.941" v="100" actId="478"/>
          <ac:spMkLst>
            <pc:docMk/>
            <pc:sldMk cId="1660903948" sldId="274"/>
            <ac:spMk id="8" creationId="{07A78833-B760-4E81-AF16-E614739A4AFF}"/>
          </ac:spMkLst>
        </pc:spChg>
        <pc:spChg chg="add mod">
          <ac:chgData name="yamamoto hiroyasu/山本　浩靖" userId="fe8ef8c2-5bb3-42cc-aaec-5bd5b23794d6" providerId="ADAL" clId="{E145A1A0-DEA9-4BA6-83F8-4CEB9B77380C}" dt="2025-01-07T06:00:26.595" v="393" actId="1076"/>
          <ac:spMkLst>
            <pc:docMk/>
            <pc:sldMk cId="1660903948" sldId="274"/>
            <ac:spMk id="9" creationId="{50C67789-EDEB-08B2-2939-904DD55B07A0}"/>
          </ac:spMkLst>
        </pc:spChg>
        <pc:spChg chg="del">
          <ac:chgData name="yamamoto hiroyasu/山本　浩靖" userId="fe8ef8c2-5bb3-42cc-aaec-5bd5b23794d6" providerId="ADAL" clId="{E145A1A0-DEA9-4BA6-83F8-4CEB9B77380C}" dt="2025-01-07T05:56:37.710" v="247" actId="478"/>
          <ac:spMkLst>
            <pc:docMk/>
            <pc:sldMk cId="1660903948" sldId="274"/>
            <ac:spMk id="10" creationId="{D96D0AE9-F77C-40CF-8DF1-098C35E2F5C9}"/>
          </ac:spMkLst>
        </pc:spChg>
        <pc:spChg chg="mod">
          <ac:chgData name="yamamoto hiroyasu/山本　浩靖" userId="fe8ef8c2-5bb3-42cc-aaec-5bd5b23794d6" providerId="ADAL" clId="{E145A1A0-DEA9-4BA6-83F8-4CEB9B77380C}" dt="2025-01-07T06:02:30.566" v="402" actId="20577"/>
          <ac:spMkLst>
            <pc:docMk/>
            <pc:sldMk cId="1660903948" sldId="274"/>
            <ac:spMk id="11" creationId="{7C07D50A-4E42-4436-B1AE-DB70548D1399}"/>
          </ac:spMkLst>
        </pc:spChg>
        <pc:spChg chg="mod">
          <ac:chgData name="yamamoto hiroyasu/山本　浩靖" userId="fe8ef8c2-5bb3-42cc-aaec-5bd5b23794d6" providerId="ADAL" clId="{E145A1A0-DEA9-4BA6-83F8-4CEB9B77380C}" dt="2025-01-07T05:57:17.973" v="301" actId="1035"/>
          <ac:spMkLst>
            <pc:docMk/>
            <pc:sldMk cId="1660903948" sldId="274"/>
            <ac:spMk id="12" creationId="{2D287459-AEFC-45E2-9D4C-7B603BF769AE}"/>
          </ac:spMkLst>
        </pc:spChg>
        <pc:spChg chg="mod">
          <ac:chgData name="yamamoto hiroyasu/山本　浩靖" userId="fe8ef8c2-5bb3-42cc-aaec-5bd5b23794d6" providerId="ADAL" clId="{E145A1A0-DEA9-4BA6-83F8-4CEB9B77380C}" dt="2025-01-07T05:57:17.973" v="301" actId="1035"/>
          <ac:spMkLst>
            <pc:docMk/>
            <pc:sldMk cId="1660903948" sldId="274"/>
            <ac:spMk id="13" creationId="{41150FAF-3544-4F69-997F-A1F306051EF5}"/>
          </ac:spMkLst>
        </pc:spChg>
        <pc:spChg chg="mod">
          <ac:chgData name="yamamoto hiroyasu/山本　浩靖" userId="fe8ef8c2-5bb3-42cc-aaec-5bd5b23794d6" providerId="ADAL" clId="{E145A1A0-DEA9-4BA6-83F8-4CEB9B77380C}" dt="2025-01-07T05:57:08.017" v="272" actId="1035"/>
          <ac:spMkLst>
            <pc:docMk/>
            <pc:sldMk cId="1660903948" sldId="274"/>
            <ac:spMk id="18" creationId="{FEEEC3E6-9445-46CD-A0CD-2FAA2864AB67}"/>
          </ac:spMkLst>
        </pc:spChg>
        <pc:spChg chg="mod">
          <ac:chgData name="yamamoto hiroyasu/山本　浩靖" userId="fe8ef8c2-5bb3-42cc-aaec-5bd5b23794d6" providerId="ADAL" clId="{E145A1A0-DEA9-4BA6-83F8-4CEB9B77380C}" dt="2025-01-07T05:57:17.973" v="301" actId="1035"/>
          <ac:spMkLst>
            <pc:docMk/>
            <pc:sldMk cId="1660903948" sldId="274"/>
            <ac:spMk id="20" creationId="{F1F72DFD-BAAE-4424-8683-995407424A3F}"/>
          </ac:spMkLst>
        </pc:spChg>
        <pc:spChg chg="mod">
          <ac:chgData name="yamamoto hiroyasu/山本　浩靖" userId="fe8ef8c2-5bb3-42cc-aaec-5bd5b23794d6" providerId="ADAL" clId="{E145A1A0-DEA9-4BA6-83F8-4CEB9B77380C}" dt="2025-01-07T05:57:17.973" v="301" actId="1035"/>
          <ac:spMkLst>
            <pc:docMk/>
            <pc:sldMk cId="1660903948" sldId="274"/>
            <ac:spMk id="22" creationId="{792FAD8D-9588-41B2-96B8-117A85E602A5}"/>
          </ac:spMkLst>
        </pc:spChg>
        <pc:spChg chg="mod">
          <ac:chgData name="yamamoto hiroyasu/山本　浩靖" userId="fe8ef8c2-5bb3-42cc-aaec-5bd5b23794d6" providerId="ADAL" clId="{E145A1A0-DEA9-4BA6-83F8-4CEB9B77380C}" dt="2025-01-07T05:57:17.973" v="301" actId="1035"/>
          <ac:spMkLst>
            <pc:docMk/>
            <pc:sldMk cId="1660903948" sldId="274"/>
            <ac:spMk id="23" creationId="{C310B091-F895-490A-B10F-0F735D2BF612}"/>
          </ac:spMkLst>
        </pc:spChg>
        <pc:spChg chg="mod">
          <ac:chgData name="yamamoto hiroyasu/山本　浩靖" userId="fe8ef8c2-5bb3-42cc-aaec-5bd5b23794d6" providerId="ADAL" clId="{E145A1A0-DEA9-4BA6-83F8-4CEB9B77380C}" dt="2025-01-07T05:57:17.973" v="301" actId="1035"/>
          <ac:spMkLst>
            <pc:docMk/>
            <pc:sldMk cId="1660903948" sldId="274"/>
            <ac:spMk id="26" creationId="{D3374479-5DBF-473D-8335-95347D36CA52}"/>
          </ac:spMkLst>
        </pc:spChg>
        <pc:spChg chg="mod">
          <ac:chgData name="yamamoto hiroyasu/山本　浩靖" userId="fe8ef8c2-5bb3-42cc-aaec-5bd5b23794d6" providerId="ADAL" clId="{E145A1A0-DEA9-4BA6-83F8-4CEB9B77380C}" dt="2025-01-07T05:57:17.973" v="301" actId="1035"/>
          <ac:spMkLst>
            <pc:docMk/>
            <pc:sldMk cId="1660903948" sldId="274"/>
            <ac:spMk id="27" creationId="{B1636A41-DAED-4A0F-9B1C-5462D0BFF93F}"/>
          </ac:spMkLst>
        </pc:spChg>
        <pc:graphicFrameChg chg="del">
          <ac:chgData name="yamamoto hiroyasu/山本　浩靖" userId="fe8ef8c2-5bb3-42cc-aaec-5bd5b23794d6" providerId="ADAL" clId="{E145A1A0-DEA9-4BA6-83F8-4CEB9B77380C}" dt="2025-01-07T05:52:30.941" v="100" actId="478"/>
          <ac:graphicFrameMkLst>
            <pc:docMk/>
            <pc:sldMk cId="1660903948" sldId="274"/>
            <ac:graphicFrameMk id="15" creationId="{AD192216-CDFA-47A2-A870-AF833BC39E63}"/>
          </ac:graphicFrameMkLst>
        </pc:graphicFrameChg>
        <pc:picChg chg="mod">
          <ac:chgData name="yamamoto hiroyasu/山本　浩靖" userId="fe8ef8c2-5bb3-42cc-aaec-5bd5b23794d6" providerId="ADAL" clId="{E145A1A0-DEA9-4BA6-83F8-4CEB9B77380C}" dt="2025-01-07T05:57:17.973" v="301" actId="1035"/>
          <ac:picMkLst>
            <pc:docMk/>
            <pc:sldMk cId="1660903948" sldId="274"/>
            <ac:picMk id="2" creationId="{35A4B39F-8923-7AFE-1550-296A43E18E2A}"/>
          </ac:picMkLst>
        </pc:picChg>
        <pc:picChg chg="add mod">
          <ac:chgData name="yamamoto hiroyasu/山本　浩靖" userId="fe8ef8c2-5bb3-42cc-aaec-5bd5b23794d6" providerId="ADAL" clId="{E145A1A0-DEA9-4BA6-83F8-4CEB9B77380C}" dt="2025-01-07T05:57:59.601" v="348" actId="1035"/>
          <ac:picMkLst>
            <pc:docMk/>
            <pc:sldMk cId="1660903948" sldId="274"/>
            <ac:picMk id="5" creationId="{31DD7D2B-A186-DDF0-B6ED-DC69D9C7D262}"/>
          </ac:picMkLst>
        </pc:picChg>
      </pc:sldChg>
    </pc:docChg>
  </pc:docChgLst>
  <pc:docChgLst>
    <pc:chgData name="yamamoto hiroyasu/山本　浩靖" userId="fe8ef8c2-5bb3-42cc-aaec-5bd5b23794d6" providerId="ADAL" clId="{8E66B14A-B284-4D9A-9CC0-58A1655F0F68}"/>
    <pc:docChg chg="custSel modSld">
      <pc:chgData name="yamamoto hiroyasu/山本　浩靖" userId="fe8ef8c2-5bb3-42cc-aaec-5bd5b23794d6" providerId="ADAL" clId="{8E66B14A-B284-4D9A-9CC0-58A1655F0F68}" dt="2025-05-19T07:45:21.909" v="258" actId="1076"/>
      <pc:docMkLst>
        <pc:docMk/>
      </pc:docMkLst>
      <pc:sldChg chg="addSp modSp mod">
        <pc:chgData name="yamamoto hiroyasu/山本　浩靖" userId="fe8ef8c2-5bb3-42cc-aaec-5bd5b23794d6" providerId="ADAL" clId="{8E66B14A-B284-4D9A-9CC0-58A1655F0F68}" dt="2025-05-19T07:45:21.909" v="258" actId="1076"/>
        <pc:sldMkLst>
          <pc:docMk/>
          <pc:sldMk cId="2107145631" sldId="273"/>
        </pc:sldMkLst>
        <pc:spChg chg="mod">
          <ac:chgData name="yamamoto hiroyasu/山本　浩靖" userId="fe8ef8c2-5bb3-42cc-aaec-5bd5b23794d6" providerId="ADAL" clId="{8E66B14A-B284-4D9A-9CC0-58A1655F0F68}" dt="2025-05-16T00:03:57.152" v="13" actId="122"/>
          <ac:spMkLst>
            <pc:docMk/>
            <pc:sldMk cId="2107145631" sldId="273"/>
            <ac:spMk id="2" creationId="{6B84E1F5-3537-9DAA-2CD0-90D77047E0D4}"/>
          </ac:spMkLst>
        </pc:spChg>
        <pc:spChg chg="mod">
          <ac:chgData name="yamamoto hiroyasu/山本　浩靖" userId="fe8ef8c2-5bb3-42cc-aaec-5bd5b23794d6" providerId="ADAL" clId="{8E66B14A-B284-4D9A-9CC0-58A1655F0F68}" dt="2025-05-16T00:07:21.242" v="75" actId="1035"/>
          <ac:spMkLst>
            <pc:docMk/>
            <pc:sldMk cId="2107145631" sldId="273"/>
            <ac:spMk id="3" creationId="{F82295C5-5A5A-5A50-4CB7-161C1D7B9070}"/>
          </ac:spMkLst>
        </pc:spChg>
        <pc:spChg chg="mod">
          <ac:chgData name="yamamoto hiroyasu/山本　浩靖" userId="fe8ef8c2-5bb3-42cc-aaec-5bd5b23794d6" providerId="ADAL" clId="{8E66B14A-B284-4D9A-9CC0-58A1655F0F68}" dt="2025-05-16T00:08:20.491" v="97" actId="1076"/>
          <ac:spMkLst>
            <pc:docMk/>
            <pc:sldMk cId="2107145631" sldId="273"/>
            <ac:spMk id="4" creationId="{9D55B352-B8F0-57A2-1776-FC7EF329929D}"/>
          </ac:spMkLst>
        </pc:spChg>
        <pc:spChg chg="add mod">
          <ac:chgData name="yamamoto hiroyasu/山本　浩靖" userId="fe8ef8c2-5bb3-42cc-aaec-5bd5b23794d6" providerId="ADAL" clId="{8E66B14A-B284-4D9A-9CC0-58A1655F0F68}" dt="2025-05-19T07:45:21.909" v="258" actId="1076"/>
          <ac:spMkLst>
            <pc:docMk/>
            <pc:sldMk cId="2107145631" sldId="273"/>
            <ac:spMk id="5" creationId="{5810B7BB-8CA3-3E64-C7CE-59B2D89557F5}"/>
          </ac:spMkLst>
        </pc:spChg>
        <pc:spChg chg="mod">
          <ac:chgData name="yamamoto hiroyasu/山本　浩靖" userId="fe8ef8c2-5bb3-42cc-aaec-5bd5b23794d6" providerId="ADAL" clId="{8E66B14A-B284-4D9A-9CC0-58A1655F0F68}" dt="2025-05-19T07:44:10.799" v="188" actId="20577"/>
          <ac:spMkLst>
            <pc:docMk/>
            <pc:sldMk cId="2107145631" sldId="273"/>
            <ac:spMk id="6" creationId="{93D825DB-D1AC-F6CC-3712-345059032B7F}"/>
          </ac:spMkLst>
        </pc:spChg>
        <pc:spChg chg="mod">
          <ac:chgData name="yamamoto hiroyasu/山本　浩靖" userId="fe8ef8c2-5bb3-42cc-aaec-5bd5b23794d6" providerId="ADAL" clId="{8E66B14A-B284-4D9A-9CC0-58A1655F0F68}" dt="2025-05-16T01:08:30.312" v="152" actId="1076"/>
          <ac:spMkLst>
            <pc:docMk/>
            <pc:sldMk cId="2107145631" sldId="273"/>
            <ac:spMk id="10" creationId="{427EC756-E466-3685-36FE-46114BF624A4}"/>
          </ac:spMkLst>
        </pc:spChg>
        <pc:spChg chg="mod">
          <ac:chgData name="yamamoto hiroyasu/山本　浩靖" userId="fe8ef8c2-5bb3-42cc-aaec-5bd5b23794d6" providerId="ADAL" clId="{8E66B14A-B284-4D9A-9CC0-58A1655F0F68}" dt="2025-05-16T01:08:36.507" v="172" actId="1035"/>
          <ac:spMkLst>
            <pc:docMk/>
            <pc:sldMk cId="2107145631" sldId="273"/>
            <ac:spMk id="11" creationId="{06BF98DA-7A47-CD27-EC04-2B652D89BF4E}"/>
          </ac:spMkLst>
        </pc:spChg>
        <pc:spChg chg="mod">
          <ac:chgData name="yamamoto hiroyasu/山本　浩靖" userId="fe8ef8c2-5bb3-42cc-aaec-5bd5b23794d6" providerId="ADAL" clId="{8E66B14A-B284-4D9A-9CC0-58A1655F0F68}" dt="2025-05-16T01:08:36.507" v="172" actId="1035"/>
          <ac:spMkLst>
            <pc:docMk/>
            <pc:sldMk cId="2107145631" sldId="273"/>
            <ac:spMk id="19" creationId="{D86C1409-3EC6-75EE-13E6-E2C4A127641A}"/>
          </ac:spMkLst>
        </pc:spChg>
        <pc:spChg chg="mod">
          <ac:chgData name="yamamoto hiroyasu/山本　浩靖" userId="fe8ef8c2-5bb3-42cc-aaec-5bd5b23794d6" providerId="ADAL" clId="{8E66B14A-B284-4D9A-9CC0-58A1655F0F68}" dt="2025-05-16T00:04:44.275" v="23" actId="1076"/>
          <ac:spMkLst>
            <pc:docMk/>
            <pc:sldMk cId="2107145631" sldId="273"/>
            <ac:spMk id="60" creationId="{5D289649-4465-4903-92BD-8EEFE5C39781}"/>
          </ac:spMkLst>
        </pc:spChg>
        <pc:spChg chg="mod">
          <ac:chgData name="yamamoto hiroyasu/山本　浩靖" userId="fe8ef8c2-5bb3-42cc-aaec-5bd5b23794d6" providerId="ADAL" clId="{8E66B14A-B284-4D9A-9CC0-58A1655F0F68}" dt="2025-05-19T07:44:31.057" v="199" actId="20577"/>
          <ac:spMkLst>
            <pc:docMk/>
            <pc:sldMk cId="2107145631" sldId="273"/>
            <ac:spMk id="61" creationId="{A1A6FDC1-8588-8C9C-D5BB-261ADDDE401D}"/>
          </ac:spMkLst>
        </pc:spChg>
      </pc:sldChg>
      <pc:sldChg chg="delSp modSp mod">
        <pc:chgData name="yamamoto hiroyasu/山本　浩靖" userId="fe8ef8c2-5bb3-42cc-aaec-5bd5b23794d6" providerId="ADAL" clId="{8E66B14A-B284-4D9A-9CC0-58A1655F0F68}" dt="2025-05-19T07:45:01.683" v="251" actId="20577"/>
        <pc:sldMkLst>
          <pc:docMk/>
          <pc:sldMk cId="1660903948" sldId="274"/>
        </pc:sldMkLst>
        <pc:spChg chg="mod">
          <ac:chgData name="yamamoto hiroyasu/山本　浩靖" userId="fe8ef8c2-5bb3-42cc-aaec-5bd5b23794d6" providerId="ADAL" clId="{8E66B14A-B284-4D9A-9CC0-58A1655F0F68}" dt="2025-05-16T00:08:51.592" v="121" actId="1076"/>
          <ac:spMkLst>
            <pc:docMk/>
            <pc:sldMk cId="1660903948" sldId="274"/>
            <ac:spMk id="6" creationId="{AF69F219-6015-4C7C-9D8D-A6C331AE9D53}"/>
          </ac:spMkLst>
        </pc:spChg>
        <pc:spChg chg="mod">
          <ac:chgData name="yamamoto hiroyasu/山本　浩靖" userId="fe8ef8c2-5bb3-42cc-aaec-5bd5b23794d6" providerId="ADAL" clId="{8E66B14A-B284-4D9A-9CC0-58A1655F0F68}" dt="2025-05-19T07:45:01.683" v="251" actId="20577"/>
          <ac:spMkLst>
            <pc:docMk/>
            <pc:sldMk cId="1660903948" sldId="274"/>
            <ac:spMk id="9" creationId="{50C67789-EDEB-08B2-2939-904DD55B07A0}"/>
          </ac:spMkLst>
        </pc:spChg>
        <pc:spChg chg="del">
          <ac:chgData name="yamamoto hiroyasu/山本　浩靖" userId="fe8ef8c2-5bb3-42cc-aaec-5bd5b23794d6" providerId="ADAL" clId="{8E66B14A-B284-4D9A-9CC0-58A1655F0F68}" dt="2025-05-16T00:08:45.378" v="120" actId="478"/>
          <ac:spMkLst>
            <pc:docMk/>
            <pc:sldMk cId="1660903948" sldId="274"/>
            <ac:spMk id="12" creationId="{2D287459-AEFC-45E2-9D4C-7B603BF769AE}"/>
          </ac:spMkLst>
        </pc:spChg>
        <pc:spChg chg="del">
          <ac:chgData name="yamamoto hiroyasu/山本　浩靖" userId="fe8ef8c2-5bb3-42cc-aaec-5bd5b23794d6" providerId="ADAL" clId="{8E66B14A-B284-4D9A-9CC0-58A1655F0F68}" dt="2025-05-16T00:08:41.635" v="119" actId="478"/>
          <ac:spMkLst>
            <pc:docMk/>
            <pc:sldMk cId="1660903948" sldId="274"/>
            <ac:spMk id="13" creationId="{41150FAF-3544-4F69-997F-A1F306051EF5}"/>
          </ac:spMkLst>
        </pc:spChg>
        <pc:spChg chg="mod">
          <ac:chgData name="yamamoto hiroyasu/山本　浩靖" userId="fe8ef8c2-5bb3-42cc-aaec-5bd5b23794d6" providerId="ADAL" clId="{8E66B14A-B284-4D9A-9CC0-58A1655F0F68}" dt="2025-05-16T00:08:35.064" v="118" actId="20577"/>
          <ac:spMkLst>
            <pc:docMk/>
            <pc:sldMk cId="1660903948" sldId="274"/>
            <ac:spMk id="18" creationId="{FEEEC3E6-9445-46CD-A0CD-2FAA2864AB67}"/>
          </ac:spMkLst>
        </pc:spChg>
        <pc:spChg chg="del">
          <ac:chgData name="yamamoto hiroyasu/山本　浩靖" userId="fe8ef8c2-5bb3-42cc-aaec-5bd5b23794d6" providerId="ADAL" clId="{8E66B14A-B284-4D9A-9CC0-58A1655F0F68}" dt="2025-05-16T00:08:45.378" v="120" actId="478"/>
          <ac:spMkLst>
            <pc:docMk/>
            <pc:sldMk cId="1660903948" sldId="274"/>
            <ac:spMk id="20" creationId="{F1F72DFD-BAAE-4424-8683-995407424A3F}"/>
          </ac:spMkLst>
        </pc:spChg>
        <pc:spChg chg="del">
          <ac:chgData name="yamamoto hiroyasu/山本　浩靖" userId="fe8ef8c2-5bb3-42cc-aaec-5bd5b23794d6" providerId="ADAL" clId="{8E66B14A-B284-4D9A-9CC0-58A1655F0F68}" dt="2025-05-16T00:08:41.635" v="119" actId="478"/>
          <ac:spMkLst>
            <pc:docMk/>
            <pc:sldMk cId="1660903948" sldId="274"/>
            <ac:spMk id="22" creationId="{792FAD8D-9588-41B2-96B8-117A85E602A5}"/>
          </ac:spMkLst>
        </pc:spChg>
        <pc:spChg chg="del">
          <ac:chgData name="yamamoto hiroyasu/山本　浩靖" userId="fe8ef8c2-5bb3-42cc-aaec-5bd5b23794d6" providerId="ADAL" clId="{8E66B14A-B284-4D9A-9CC0-58A1655F0F68}" dt="2025-05-16T00:08:41.635" v="119" actId="478"/>
          <ac:spMkLst>
            <pc:docMk/>
            <pc:sldMk cId="1660903948" sldId="274"/>
            <ac:spMk id="23" creationId="{C310B091-F895-490A-B10F-0F735D2BF612}"/>
          </ac:spMkLst>
        </pc:spChg>
        <pc:spChg chg="del">
          <ac:chgData name="yamamoto hiroyasu/山本　浩靖" userId="fe8ef8c2-5bb3-42cc-aaec-5bd5b23794d6" providerId="ADAL" clId="{8E66B14A-B284-4D9A-9CC0-58A1655F0F68}" dt="2025-05-16T00:08:41.635" v="119" actId="478"/>
          <ac:spMkLst>
            <pc:docMk/>
            <pc:sldMk cId="1660903948" sldId="274"/>
            <ac:spMk id="26" creationId="{D3374479-5DBF-473D-8335-95347D36CA52}"/>
          </ac:spMkLst>
        </pc:spChg>
        <pc:spChg chg="del">
          <ac:chgData name="yamamoto hiroyasu/山本　浩靖" userId="fe8ef8c2-5bb3-42cc-aaec-5bd5b23794d6" providerId="ADAL" clId="{8E66B14A-B284-4D9A-9CC0-58A1655F0F68}" dt="2025-05-16T00:08:41.635" v="119" actId="478"/>
          <ac:spMkLst>
            <pc:docMk/>
            <pc:sldMk cId="1660903948" sldId="274"/>
            <ac:spMk id="27" creationId="{B1636A41-DAED-4A0F-9B1C-5462D0BFF93F}"/>
          </ac:spMkLst>
        </pc:spChg>
        <pc:picChg chg="del">
          <ac:chgData name="yamamoto hiroyasu/山本　浩靖" userId="fe8ef8c2-5bb3-42cc-aaec-5bd5b23794d6" providerId="ADAL" clId="{8E66B14A-B284-4D9A-9CC0-58A1655F0F68}" dt="2025-05-16T00:08:45.378" v="120" actId="478"/>
          <ac:picMkLst>
            <pc:docMk/>
            <pc:sldMk cId="1660903948" sldId="274"/>
            <ac:picMk id="2" creationId="{35A4B39F-8923-7AFE-1550-296A43E18E2A}"/>
          </ac:picMkLst>
        </pc:picChg>
        <pc:picChg chg="del">
          <ac:chgData name="yamamoto hiroyasu/山本　浩靖" userId="fe8ef8c2-5bb3-42cc-aaec-5bd5b23794d6" providerId="ADAL" clId="{8E66B14A-B284-4D9A-9CC0-58A1655F0F68}" dt="2025-05-16T00:08:58.982" v="122" actId="478"/>
          <ac:picMkLst>
            <pc:docMk/>
            <pc:sldMk cId="1660903948" sldId="274"/>
            <ac:picMk id="5" creationId="{31DD7D2B-A186-DDF0-B6ED-DC69D9C7D262}"/>
          </ac:picMkLst>
        </pc:picChg>
      </pc:sldChg>
    </pc:docChg>
  </pc:docChgLst>
  <pc:docChgLst>
    <pc:chgData name="suzuki hiromichi/鈴木　啓通" userId="6b805ff9-a6e8-4266-9454-9a399ef63b9d" providerId="ADAL" clId="{27A34998-64DB-46B3-AEF7-905D26AD1D3E}"/>
    <pc:docChg chg="custSel modSld">
      <pc:chgData name="suzuki hiromichi/鈴木　啓通" userId="6b805ff9-a6e8-4266-9454-9a399ef63b9d" providerId="ADAL" clId="{27A34998-64DB-46B3-AEF7-905D26AD1D3E}" dt="2025-01-07T02:57:53.297" v="9"/>
      <pc:docMkLst>
        <pc:docMk/>
      </pc:docMkLst>
      <pc:sldChg chg="replTag">
        <pc:chgData name="suzuki hiromichi/鈴木　啓通" userId="6b805ff9-a6e8-4266-9454-9a399ef63b9d" providerId="ADAL" clId="{27A34998-64DB-46B3-AEF7-905D26AD1D3E}" dt="2025-01-07T02:57:53.297" v="9"/>
        <pc:sldMkLst>
          <pc:docMk/>
          <pc:sldMk cId="1817098310" sldId="272"/>
        </pc:sldMkLst>
      </pc:sldChg>
      <pc:sldChg chg="replTag">
        <pc:chgData name="suzuki hiromichi/鈴木　啓通" userId="6b805ff9-a6e8-4266-9454-9a399ef63b9d" providerId="ADAL" clId="{27A34998-64DB-46B3-AEF7-905D26AD1D3E}" dt="2025-01-07T02:57:52.406" v="8"/>
        <pc:sldMkLst>
          <pc:docMk/>
          <pc:sldMk cId="2107145631" sldId="27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211" cy="497833"/>
          </a:xfrm>
          <a:prstGeom prst="rect">
            <a:avLst/>
          </a:prstGeom>
        </p:spPr>
        <p:txBody>
          <a:bodyPr vert="horz" lIns="90599" tIns="45299" rIns="90599" bIns="4529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420" y="0"/>
            <a:ext cx="2949210" cy="497833"/>
          </a:xfrm>
          <a:prstGeom prst="rect">
            <a:avLst/>
          </a:prstGeom>
        </p:spPr>
        <p:txBody>
          <a:bodyPr vert="horz" lIns="90599" tIns="45299" rIns="90599" bIns="45299" rtlCol="0"/>
          <a:lstStyle>
            <a:lvl1pPr algn="r">
              <a:defRPr sz="1200"/>
            </a:lvl1pPr>
          </a:lstStyle>
          <a:p>
            <a:fld id="{F8E5F996-C371-41A6-A3DF-59AFDCFEC78E}" type="datetimeFigureOut">
              <a:rPr kumimoji="1" lang="ja-JP" altLang="en-US" smtClean="0"/>
              <a:t>2025/6/23</a:t>
            </a:fld>
            <a:endParaRPr kumimoji="1" lang="ja-JP" altLang="en-US"/>
          </a:p>
        </p:txBody>
      </p:sp>
      <p:sp>
        <p:nvSpPr>
          <p:cNvPr id="4" name="フッター プレースホルダー 3"/>
          <p:cNvSpPr>
            <a:spLocks noGrp="1"/>
          </p:cNvSpPr>
          <p:nvPr>
            <p:ph type="ftr" sz="quarter" idx="2"/>
          </p:nvPr>
        </p:nvSpPr>
        <p:spPr>
          <a:xfrm>
            <a:off x="1" y="9441505"/>
            <a:ext cx="2949211" cy="497833"/>
          </a:xfrm>
          <a:prstGeom prst="rect">
            <a:avLst/>
          </a:prstGeom>
        </p:spPr>
        <p:txBody>
          <a:bodyPr vert="horz" lIns="90599" tIns="45299" rIns="90599" bIns="4529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420" y="9441505"/>
            <a:ext cx="2949210" cy="497833"/>
          </a:xfrm>
          <a:prstGeom prst="rect">
            <a:avLst/>
          </a:prstGeom>
        </p:spPr>
        <p:txBody>
          <a:bodyPr vert="horz" lIns="90599" tIns="45299" rIns="90599" bIns="45299" rtlCol="0" anchor="b"/>
          <a:lstStyle>
            <a:lvl1pPr algn="r">
              <a:defRPr sz="1200"/>
            </a:lvl1pPr>
          </a:lstStyle>
          <a:p>
            <a:fld id="{328A4B06-0803-4C32-99FB-111891116987}" type="slidenum">
              <a:rPr kumimoji="1" lang="ja-JP" altLang="en-US" smtClean="0"/>
              <a:t>‹#›</a:t>
            </a:fld>
            <a:endParaRPr kumimoji="1" lang="ja-JP" altLang="en-US"/>
          </a:p>
        </p:txBody>
      </p:sp>
    </p:spTree>
    <p:extLst>
      <p:ext uri="{BB962C8B-B14F-4D97-AF65-F5344CB8AC3E}">
        <p14:creationId xmlns:p14="http://schemas.microsoft.com/office/powerpoint/2010/main" val="2501184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5682" tIns="47841" rIns="95682" bIns="47841"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5682" tIns="47841" rIns="95682" bIns="47841" rtlCol="0"/>
          <a:lstStyle>
            <a:lvl1pPr algn="r">
              <a:defRPr sz="1300"/>
            </a:lvl1pPr>
          </a:lstStyle>
          <a:p>
            <a:fld id="{63B15EC7-9101-4C96-9E7A-1F290682EFFB}" type="datetimeFigureOut">
              <a:rPr kumimoji="1" lang="ja-JP" altLang="en-US" smtClean="0"/>
              <a:t>2025/6/23</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5682" tIns="47841" rIns="95682" bIns="47841"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2" tIns="47841" rIns="95682" bIns="478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5682" tIns="47841" rIns="95682" bIns="47841"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5682" tIns="47841" rIns="95682" bIns="47841" rtlCol="0" anchor="b"/>
          <a:lstStyle>
            <a:lvl1pPr algn="r">
              <a:defRPr sz="1300"/>
            </a:lvl1pPr>
          </a:lstStyle>
          <a:p>
            <a:fld id="{A5B2FCAD-6066-4007-836C-8D4073CDB8CC}" type="slidenum">
              <a:rPr kumimoji="1" lang="ja-JP" altLang="en-US" smtClean="0"/>
              <a:t>‹#›</a:t>
            </a:fld>
            <a:endParaRPr kumimoji="1" lang="ja-JP" altLang="en-US"/>
          </a:p>
        </p:txBody>
      </p:sp>
    </p:spTree>
    <p:extLst>
      <p:ext uri="{BB962C8B-B14F-4D97-AF65-F5344CB8AC3E}">
        <p14:creationId xmlns:p14="http://schemas.microsoft.com/office/powerpoint/2010/main" val="14943067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a:prstGeom prst="rect">
            <a:avLst/>
          </a:prstGeo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4802717"/>
            <a:ext cx="5143500" cy="2207683"/>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a:xfrm>
            <a:off x="471488" y="8475136"/>
            <a:ext cx="1543050" cy="486833"/>
          </a:xfrm>
          <a:prstGeom prst="rect">
            <a:avLst/>
          </a:prstGeom>
        </p:spPr>
        <p:txBody>
          <a:bodyPr/>
          <a:lstStyle/>
          <a:p>
            <a:fld id="{74166D3A-9361-4080-BBA6-9C5C22CDB443}" type="datetimeFigureOut">
              <a:rPr kumimoji="1" lang="ja-JP" altLang="en-US" smtClean="0"/>
              <a:t>2025/6/23</a:t>
            </a:fld>
            <a:endParaRPr kumimoji="1" lang="ja-JP" altLang="en-US"/>
          </a:p>
        </p:txBody>
      </p:sp>
      <p:sp>
        <p:nvSpPr>
          <p:cNvPr id="5" name="Footer Placeholder 4"/>
          <p:cNvSpPr>
            <a:spLocks noGrp="1"/>
          </p:cNvSpPr>
          <p:nvPr>
            <p:ph type="ftr" sz="quarter" idx="11"/>
          </p:nvPr>
        </p:nvSpPr>
        <p:spPr>
          <a:xfrm>
            <a:off x="2271713" y="8475136"/>
            <a:ext cx="2314575" cy="486833"/>
          </a:xfrm>
          <a:prstGeom prst="rect">
            <a:avLst/>
          </a:prstGeom>
        </p:spPr>
        <p:txBody>
          <a:bodyPr/>
          <a:lstStyle/>
          <a:p>
            <a:endParaRPr kumimoji="1" lang="ja-JP" altLang="en-US" dirty="0"/>
          </a:p>
        </p:txBody>
      </p:sp>
      <p:sp>
        <p:nvSpPr>
          <p:cNvPr id="6" name="Slide Number Placeholder 5"/>
          <p:cNvSpPr>
            <a:spLocks noGrp="1"/>
          </p:cNvSpPr>
          <p:nvPr>
            <p:ph type="sldNum" sz="quarter" idx="12"/>
          </p:nvPr>
        </p:nvSpPr>
        <p:spPr>
          <a:xfrm>
            <a:off x="4843463" y="8475136"/>
            <a:ext cx="1543050" cy="486833"/>
          </a:xfrm>
          <a:prstGeom prst="rect">
            <a:avLst/>
          </a:prstGeom>
        </p:spPr>
        <p:txBody>
          <a:bodyPr/>
          <a:lstStyle/>
          <a:p>
            <a:fld id="{2E2CC2E4-C31B-4FB8-BA83-CFF03C4F99C7}" type="slidenum">
              <a:rPr kumimoji="1" lang="ja-JP" altLang="en-US" smtClean="0"/>
              <a:t>‹#›</a:t>
            </a:fld>
            <a:endParaRPr kumimoji="1" lang="ja-JP" altLang="en-US"/>
          </a:p>
        </p:txBody>
      </p:sp>
    </p:spTree>
    <p:extLst>
      <p:ext uri="{BB962C8B-B14F-4D97-AF65-F5344CB8AC3E}">
        <p14:creationId xmlns:p14="http://schemas.microsoft.com/office/powerpoint/2010/main" val="970509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58D8B23-DFA6-4E85-9473-C5B2095F6A53}"/>
              </a:ext>
            </a:extLst>
          </p:cNvPr>
          <p:cNvSpPr>
            <a:spLocks noGrp="1"/>
          </p:cNvSpPr>
          <p:nvPr>
            <p:ph type="dt" sz="half" idx="10"/>
          </p:nvPr>
        </p:nvSpPr>
        <p:spPr/>
        <p:txBody>
          <a:bodyPr/>
          <a:lstStyle>
            <a:lvl1pPr>
              <a:defRPr/>
            </a:lvl1pPr>
          </a:lstStyle>
          <a:p>
            <a:pPr>
              <a:defRPr/>
            </a:pPr>
            <a:fld id="{ADFD29B7-3C88-4974-857E-B5A1F14B0489}" type="datetimeFigureOut">
              <a:rPr lang="ja-JP" altLang="en-US"/>
              <a:pPr>
                <a:defRPr/>
              </a:pPr>
              <a:t>2025/6/23</a:t>
            </a:fld>
            <a:endParaRPr lang="ja-JP" altLang="en-US"/>
          </a:p>
        </p:txBody>
      </p:sp>
      <p:sp>
        <p:nvSpPr>
          <p:cNvPr id="3" name="Footer Placeholder 4">
            <a:extLst>
              <a:ext uri="{FF2B5EF4-FFF2-40B4-BE49-F238E27FC236}">
                <a16:creationId xmlns:a16="http://schemas.microsoft.com/office/drawing/2014/main" id="{F6A9426C-AAB7-4A38-BC3F-FC60FA8FC4D4}"/>
              </a:ext>
            </a:extLst>
          </p:cNvPr>
          <p:cNvSpPr>
            <a:spLocks noGrp="1"/>
          </p:cNvSpPr>
          <p:nvPr>
            <p:ph type="ftr" sz="quarter" idx="11"/>
          </p:nvPr>
        </p:nvSpPr>
        <p:spPr/>
        <p:txBody>
          <a:bodyPr/>
          <a:lstStyle>
            <a:lvl1pPr>
              <a:defRPr/>
            </a:lvl1pPr>
          </a:lstStyle>
          <a:p>
            <a:pPr>
              <a:defRPr/>
            </a:pPr>
            <a:endParaRPr lang="ja-JP" altLang="en-US"/>
          </a:p>
        </p:txBody>
      </p:sp>
      <p:sp>
        <p:nvSpPr>
          <p:cNvPr id="4" name="Slide Number Placeholder 5">
            <a:extLst>
              <a:ext uri="{FF2B5EF4-FFF2-40B4-BE49-F238E27FC236}">
                <a16:creationId xmlns:a16="http://schemas.microsoft.com/office/drawing/2014/main" id="{D5009E7E-0E9F-4023-BB71-02678FE916A1}"/>
              </a:ext>
            </a:extLst>
          </p:cNvPr>
          <p:cNvSpPr>
            <a:spLocks noGrp="1"/>
          </p:cNvSpPr>
          <p:nvPr>
            <p:ph type="sldNum" sz="quarter" idx="12"/>
          </p:nvPr>
        </p:nvSpPr>
        <p:spPr/>
        <p:txBody>
          <a:bodyPr/>
          <a:lstStyle>
            <a:lvl1pPr>
              <a:defRPr/>
            </a:lvl1pPr>
          </a:lstStyle>
          <a:p>
            <a:fld id="{731C223B-FDE7-4D3D-B58D-1454D8360A55}" type="slidenum">
              <a:rPr lang="ja-JP" altLang="en-US"/>
              <a:pPr/>
              <a:t>‹#›</a:t>
            </a:fld>
            <a:endParaRPr lang="ja-JP" altLang="en-US"/>
          </a:p>
        </p:txBody>
      </p:sp>
    </p:spTree>
    <p:extLst>
      <p:ext uri="{BB962C8B-B14F-4D97-AF65-F5344CB8AC3E}">
        <p14:creationId xmlns:p14="http://schemas.microsoft.com/office/powerpoint/2010/main" val="752029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1927"/>
            </a:lvl1pPr>
          </a:lstStyle>
          <a:p>
            <a:r>
              <a:rPr lang="ja-JP" altLang="en-US"/>
              <a:t>マスター タイトルの書式設定</a:t>
            </a:r>
            <a:endParaRPr lang="en-US" dirty="0"/>
          </a:p>
        </p:txBody>
      </p:sp>
      <p:sp>
        <p:nvSpPr>
          <p:cNvPr id="3" name="Content Placeholder 2"/>
          <p:cNvSpPr>
            <a:spLocks noGrp="1"/>
          </p:cNvSpPr>
          <p:nvPr>
            <p:ph idx="1"/>
          </p:nvPr>
        </p:nvSpPr>
        <p:spPr>
          <a:xfrm>
            <a:off x="2915546" y="1316572"/>
            <a:ext cx="3471863" cy="6498166"/>
          </a:xfrm>
        </p:spPr>
        <p:txBody>
          <a:bodyPr/>
          <a:lstStyle>
            <a:lvl1pPr>
              <a:defRPr sz="1927"/>
            </a:lvl1pPr>
            <a:lvl2pPr>
              <a:defRPr sz="1687"/>
            </a:lvl2pPr>
            <a:lvl3pPr>
              <a:defRPr sz="1446"/>
            </a:lvl3pPr>
            <a:lvl4pPr>
              <a:defRPr sz="1206"/>
            </a:lvl4pPr>
            <a:lvl5pPr>
              <a:defRPr sz="1206"/>
            </a:lvl5pPr>
            <a:lvl6pPr>
              <a:defRPr sz="1206"/>
            </a:lvl6pPr>
            <a:lvl7pPr>
              <a:defRPr sz="1206"/>
            </a:lvl7pPr>
            <a:lvl8pPr>
              <a:defRPr sz="1206"/>
            </a:lvl8pPr>
            <a:lvl9pPr>
              <a:defRPr sz="120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3"/>
            <a:ext cx="2211884" cy="5082116"/>
          </a:xfrm>
        </p:spPr>
        <p:txBody>
          <a:bodyPr/>
          <a:lstStyle>
            <a:lvl1pPr marL="0" indent="0">
              <a:buNone/>
              <a:defRPr sz="963"/>
            </a:lvl1pPr>
            <a:lvl2pPr marL="275421" indent="0">
              <a:buNone/>
              <a:defRPr sz="843"/>
            </a:lvl2pPr>
            <a:lvl3pPr marL="550841" indent="0">
              <a:buNone/>
              <a:defRPr sz="723"/>
            </a:lvl3pPr>
            <a:lvl4pPr marL="826262" indent="0">
              <a:buNone/>
              <a:defRPr sz="603"/>
            </a:lvl4pPr>
            <a:lvl5pPr marL="1101683" indent="0">
              <a:buNone/>
              <a:defRPr sz="603"/>
            </a:lvl5pPr>
            <a:lvl6pPr marL="1377103" indent="0">
              <a:buNone/>
              <a:defRPr sz="603"/>
            </a:lvl6pPr>
            <a:lvl7pPr marL="1652523" indent="0">
              <a:buNone/>
              <a:defRPr sz="603"/>
            </a:lvl7pPr>
            <a:lvl8pPr marL="1927945" indent="0">
              <a:buNone/>
              <a:defRPr sz="603"/>
            </a:lvl8pPr>
            <a:lvl9pPr marL="2203364" indent="0">
              <a:buNone/>
              <a:defRPr sz="603"/>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92D21441-6498-457C-AE51-F880FF1C9B82}"/>
              </a:ext>
            </a:extLst>
          </p:cNvPr>
          <p:cNvSpPr>
            <a:spLocks noGrp="1"/>
          </p:cNvSpPr>
          <p:nvPr>
            <p:ph type="dt" sz="half" idx="10"/>
          </p:nvPr>
        </p:nvSpPr>
        <p:spPr/>
        <p:txBody>
          <a:bodyPr/>
          <a:lstStyle>
            <a:lvl1pPr>
              <a:defRPr/>
            </a:lvl1pPr>
          </a:lstStyle>
          <a:p>
            <a:pPr>
              <a:defRPr/>
            </a:pPr>
            <a:fld id="{71A1DF1C-A162-4ACA-BC0F-432A3827A82B}" type="datetimeFigureOut">
              <a:rPr lang="ja-JP" altLang="en-US"/>
              <a:pPr>
                <a:defRPr/>
              </a:pPr>
              <a:t>2025/6/23</a:t>
            </a:fld>
            <a:endParaRPr lang="ja-JP" altLang="en-US"/>
          </a:p>
        </p:txBody>
      </p:sp>
      <p:sp>
        <p:nvSpPr>
          <p:cNvPr id="6" name="Footer Placeholder 4">
            <a:extLst>
              <a:ext uri="{FF2B5EF4-FFF2-40B4-BE49-F238E27FC236}">
                <a16:creationId xmlns:a16="http://schemas.microsoft.com/office/drawing/2014/main" id="{BC48059F-36D5-46F7-8595-151650ECA5DB}"/>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7731FDA1-1838-4F11-974E-019DA01F579D}"/>
              </a:ext>
            </a:extLst>
          </p:cNvPr>
          <p:cNvSpPr>
            <a:spLocks noGrp="1"/>
          </p:cNvSpPr>
          <p:nvPr>
            <p:ph type="sldNum" sz="quarter" idx="12"/>
          </p:nvPr>
        </p:nvSpPr>
        <p:spPr/>
        <p:txBody>
          <a:bodyPr/>
          <a:lstStyle>
            <a:lvl1pPr>
              <a:defRPr/>
            </a:lvl1pPr>
          </a:lstStyle>
          <a:p>
            <a:fld id="{72E2A701-46E7-432E-8DEB-5315139B9209}" type="slidenum">
              <a:rPr lang="ja-JP" altLang="en-US"/>
              <a:pPr/>
              <a:t>‹#›</a:t>
            </a:fld>
            <a:endParaRPr lang="ja-JP" altLang="en-US"/>
          </a:p>
        </p:txBody>
      </p:sp>
    </p:spTree>
    <p:extLst>
      <p:ext uri="{BB962C8B-B14F-4D97-AF65-F5344CB8AC3E}">
        <p14:creationId xmlns:p14="http://schemas.microsoft.com/office/powerpoint/2010/main" val="822690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19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6" y="1316572"/>
            <a:ext cx="3471863" cy="6498166"/>
          </a:xfrm>
        </p:spPr>
        <p:txBody>
          <a:bodyPr anchor="t"/>
          <a:lstStyle>
            <a:lvl1pPr marL="0" indent="0">
              <a:buNone/>
              <a:defRPr sz="1927"/>
            </a:lvl1pPr>
            <a:lvl2pPr marL="275421" indent="0">
              <a:buNone/>
              <a:defRPr sz="1687"/>
            </a:lvl2pPr>
            <a:lvl3pPr marL="550841" indent="0">
              <a:buNone/>
              <a:defRPr sz="1446"/>
            </a:lvl3pPr>
            <a:lvl4pPr marL="826262" indent="0">
              <a:buNone/>
              <a:defRPr sz="1206"/>
            </a:lvl4pPr>
            <a:lvl5pPr marL="1101683" indent="0">
              <a:buNone/>
              <a:defRPr sz="1206"/>
            </a:lvl5pPr>
            <a:lvl6pPr marL="1377103" indent="0">
              <a:buNone/>
              <a:defRPr sz="1206"/>
            </a:lvl6pPr>
            <a:lvl7pPr marL="1652523" indent="0">
              <a:buNone/>
              <a:defRPr sz="1206"/>
            </a:lvl7pPr>
            <a:lvl8pPr marL="1927945" indent="0">
              <a:buNone/>
              <a:defRPr sz="1206"/>
            </a:lvl8pPr>
            <a:lvl9pPr marL="2203364" indent="0">
              <a:buNone/>
              <a:defRPr sz="1206"/>
            </a:lvl9pPr>
          </a:lstStyle>
          <a:p>
            <a:pPr lvl="0"/>
            <a:r>
              <a:rPr lang="ja-JP" altLang="en-US" noProof="0"/>
              <a:t>アイコンをクリックして図を追加</a:t>
            </a:r>
            <a:endParaRPr lang="en-US" noProof="0" dirty="0"/>
          </a:p>
        </p:txBody>
      </p:sp>
      <p:sp>
        <p:nvSpPr>
          <p:cNvPr id="4" name="Text Placeholder 3"/>
          <p:cNvSpPr>
            <a:spLocks noGrp="1"/>
          </p:cNvSpPr>
          <p:nvPr>
            <p:ph type="body" sz="half" idx="2"/>
          </p:nvPr>
        </p:nvSpPr>
        <p:spPr>
          <a:xfrm>
            <a:off x="472381" y="2743203"/>
            <a:ext cx="2211884" cy="5082116"/>
          </a:xfrm>
        </p:spPr>
        <p:txBody>
          <a:bodyPr/>
          <a:lstStyle>
            <a:lvl1pPr marL="0" indent="0">
              <a:buNone/>
              <a:defRPr sz="963"/>
            </a:lvl1pPr>
            <a:lvl2pPr marL="275421" indent="0">
              <a:buNone/>
              <a:defRPr sz="843"/>
            </a:lvl2pPr>
            <a:lvl3pPr marL="550841" indent="0">
              <a:buNone/>
              <a:defRPr sz="723"/>
            </a:lvl3pPr>
            <a:lvl4pPr marL="826262" indent="0">
              <a:buNone/>
              <a:defRPr sz="603"/>
            </a:lvl4pPr>
            <a:lvl5pPr marL="1101683" indent="0">
              <a:buNone/>
              <a:defRPr sz="603"/>
            </a:lvl5pPr>
            <a:lvl6pPr marL="1377103" indent="0">
              <a:buNone/>
              <a:defRPr sz="603"/>
            </a:lvl6pPr>
            <a:lvl7pPr marL="1652523" indent="0">
              <a:buNone/>
              <a:defRPr sz="603"/>
            </a:lvl7pPr>
            <a:lvl8pPr marL="1927945" indent="0">
              <a:buNone/>
              <a:defRPr sz="603"/>
            </a:lvl8pPr>
            <a:lvl9pPr marL="2203364" indent="0">
              <a:buNone/>
              <a:defRPr sz="603"/>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E292A4AF-6382-40E9-8E86-DDFC9001B945}"/>
              </a:ext>
            </a:extLst>
          </p:cNvPr>
          <p:cNvSpPr>
            <a:spLocks noGrp="1"/>
          </p:cNvSpPr>
          <p:nvPr>
            <p:ph type="dt" sz="half" idx="10"/>
          </p:nvPr>
        </p:nvSpPr>
        <p:spPr/>
        <p:txBody>
          <a:bodyPr/>
          <a:lstStyle>
            <a:lvl1pPr>
              <a:defRPr/>
            </a:lvl1pPr>
          </a:lstStyle>
          <a:p>
            <a:pPr>
              <a:defRPr/>
            </a:pPr>
            <a:fld id="{6369CB15-11E2-48C1-BB48-CB5F91F1D176}" type="datetimeFigureOut">
              <a:rPr lang="ja-JP" altLang="en-US"/>
              <a:pPr>
                <a:defRPr/>
              </a:pPr>
              <a:t>2025/6/23</a:t>
            </a:fld>
            <a:endParaRPr lang="ja-JP" altLang="en-US"/>
          </a:p>
        </p:txBody>
      </p:sp>
      <p:sp>
        <p:nvSpPr>
          <p:cNvPr id="6" name="Footer Placeholder 4">
            <a:extLst>
              <a:ext uri="{FF2B5EF4-FFF2-40B4-BE49-F238E27FC236}">
                <a16:creationId xmlns:a16="http://schemas.microsoft.com/office/drawing/2014/main" id="{49902DCB-ABF1-4094-A0EA-6418AF8E17D6}"/>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8DF10688-EE8B-4978-9952-992ED114C0AA}"/>
              </a:ext>
            </a:extLst>
          </p:cNvPr>
          <p:cNvSpPr>
            <a:spLocks noGrp="1"/>
          </p:cNvSpPr>
          <p:nvPr>
            <p:ph type="sldNum" sz="quarter" idx="12"/>
          </p:nvPr>
        </p:nvSpPr>
        <p:spPr/>
        <p:txBody>
          <a:bodyPr/>
          <a:lstStyle>
            <a:lvl1pPr>
              <a:defRPr/>
            </a:lvl1pPr>
          </a:lstStyle>
          <a:p>
            <a:fld id="{DA46D8F7-715F-4938-805B-04DC4B6E7D89}" type="slidenum">
              <a:rPr lang="ja-JP" altLang="en-US"/>
              <a:pPr/>
              <a:t>‹#›</a:t>
            </a:fld>
            <a:endParaRPr lang="ja-JP" altLang="en-US"/>
          </a:p>
        </p:txBody>
      </p:sp>
    </p:spTree>
    <p:extLst>
      <p:ext uri="{BB962C8B-B14F-4D97-AF65-F5344CB8AC3E}">
        <p14:creationId xmlns:p14="http://schemas.microsoft.com/office/powerpoint/2010/main" val="29810041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B75159CD-8F39-4531-A756-EA306C8D7204}"/>
              </a:ext>
            </a:extLst>
          </p:cNvPr>
          <p:cNvSpPr>
            <a:spLocks noGrp="1"/>
          </p:cNvSpPr>
          <p:nvPr>
            <p:ph type="dt" sz="half" idx="10"/>
          </p:nvPr>
        </p:nvSpPr>
        <p:spPr/>
        <p:txBody>
          <a:bodyPr/>
          <a:lstStyle>
            <a:lvl1pPr>
              <a:defRPr/>
            </a:lvl1pPr>
          </a:lstStyle>
          <a:p>
            <a:pPr>
              <a:defRPr/>
            </a:pPr>
            <a:fld id="{A2779BEC-45AF-441B-AE90-17BC6FD82853}" type="datetimeFigureOut">
              <a:rPr lang="ja-JP" altLang="en-US"/>
              <a:pPr>
                <a:defRPr/>
              </a:pPr>
              <a:t>2025/6/23</a:t>
            </a:fld>
            <a:endParaRPr lang="ja-JP" altLang="en-US"/>
          </a:p>
        </p:txBody>
      </p:sp>
      <p:sp>
        <p:nvSpPr>
          <p:cNvPr id="5" name="Footer Placeholder 4">
            <a:extLst>
              <a:ext uri="{FF2B5EF4-FFF2-40B4-BE49-F238E27FC236}">
                <a16:creationId xmlns:a16="http://schemas.microsoft.com/office/drawing/2014/main" id="{E44A3763-3B24-4933-9937-699FCB631DCE}"/>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F441CDB1-6E87-48D3-824F-B0C6C26A2F17}"/>
              </a:ext>
            </a:extLst>
          </p:cNvPr>
          <p:cNvSpPr>
            <a:spLocks noGrp="1"/>
          </p:cNvSpPr>
          <p:nvPr>
            <p:ph type="sldNum" sz="quarter" idx="12"/>
          </p:nvPr>
        </p:nvSpPr>
        <p:spPr/>
        <p:txBody>
          <a:bodyPr/>
          <a:lstStyle>
            <a:lvl1pPr>
              <a:defRPr/>
            </a:lvl1pPr>
          </a:lstStyle>
          <a:p>
            <a:fld id="{96273DF3-BD32-4297-AD41-DCC80FB496EF}" type="slidenum">
              <a:rPr lang="ja-JP" altLang="en-US"/>
              <a:pPr/>
              <a:t>‹#›</a:t>
            </a:fld>
            <a:endParaRPr lang="ja-JP" altLang="en-US"/>
          </a:p>
        </p:txBody>
      </p:sp>
    </p:spTree>
    <p:extLst>
      <p:ext uri="{BB962C8B-B14F-4D97-AF65-F5344CB8AC3E}">
        <p14:creationId xmlns:p14="http://schemas.microsoft.com/office/powerpoint/2010/main" val="12983961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DC6F664A-41E6-418E-B9B4-F818BAB18DA2}"/>
              </a:ext>
            </a:extLst>
          </p:cNvPr>
          <p:cNvSpPr>
            <a:spLocks noGrp="1"/>
          </p:cNvSpPr>
          <p:nvPr>
            <p:ph type="dt" sz="half" idx="10"/>
          </p:nvPr>
        </p:nvSpPr>
        <p:spPr/>
        <p:txBody>
          <a:bodyPr/>
          <a:lstStyle>
            <a:lvl1pPr>
              <a:defRPr/>
            </a:lvl1pPr>
          </a:lstStyle>
          <a:p>
            <a:pPr>
              <a:defRPr/>
            </a:pPr>
            <a:fld id="{39282747-5EC2-4E73-B657-DCC2B83AEEEA}" type="datetimeFigureOut">
              <a:rPr lang="ja-JP" altLang="en-US"/>
              <a:pPr>
                <a:defRPr/>
              </a:pPr>
              <a:t>2025/6/23</a:t>
            </a:fld>
            <a:endParaRPr lang="ja-JP" altLang="en-US"/>
          </a:p>
        </p:txBody>
      </p:sp>
      <p:sp>
        <p:nvSpPr>
          <p:cNvPr id="5" name="Footer Placeholder 4">
            <a:extLst>
              <a:ext uri="{FF2B5EF4-FFF2-40B4-BE49-F238E27FC236}">
                <a16:creationId xmlns:a16="http://schemas.microsoft.com/office/drawing/2014/main" id="{960FF0F2-522C-4E1B-A00D-6A06354486E3}"/>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4F5A8BC2-4F0A-471C-BD36-A3B97456A755}"/>
              </a:ext>
            </a:extLst>
          </p:cNvPr>
          <p:cNvSpPr>
            <a:spLocks noGrp="1"/>
          </p:cNvSpPr>
          <p:nvPr>
            <p:ph type="sldNum" sz="quarter" idx="12"/>
          </p:nvPr>
        </p:nvSpPr>
        <p:spPr/>
        <p:txBody>
          <a:bodyPr/>
          <a:lstStyle>
            <a:lvl1pPr>
              <a:defRPr/>
            </a:lvl1pPr>
          </a:lstStyle>
          <a:p>
            <a:fld id="{50A59CDE-CEC3-49D9-93D5-25E3356AA323}" type="slidenum">
              <a:rPr lang="ja-JP" altLang="en-US"/>
              <a:pPr/>
              <a:t>‹#›</a:t>
            </a:fld>
            <a:endParaRPr lang="ja-JP" altLang="en-US"/>
          </a:p>
        </p:txBody>
      </p:sp>
    </p:spTree>
    <p:extLst>
      <p:ext uri="{BB962C8B-B14F-4D97-AF65-F5344CB8AC3E}">
        <p14:creationId xmlns:p14="http://schemas.microsoft.com/office/powerpoint/2010/main" val="3550343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8" y="486836"/>
            <a:ext cx="5915025" cy="1767417"/>
          </a:xfrm>
          <a:prstGeom prst="rect">
            <a:avLst/>
          </a:prstGeom>
        </p:spPr>
        <p:txBody>
          <a:bodyPr/>
          <a:lstStyle/>
          <a:p>
            <a:r>
              <a:rPr lang="ja-JP" altLang="en-US"/>
              <a:t>マスター タイトルの書式設定</a:t>
            </a:r>
            <a:endParaRPr lang="en-US"/>
          </a:p>
        </p:txBody>
      </p:sp>
      <p:sp>
        <p:nvSpPr>
          <p:cNvPr id="3" name="Content Placeholder 2"/>
          <p:cNvSpPr>
            <a:spLocks noGrp="1"/>
          </p:cNvSpPr>
          <p:nvPr>
            <p:ph idx="1"/>
          </p:nvPr>
        </p:nvSpPr>
        <p:spPr>
          <a:xfrm>
            <a:off x="471488" y="2434167"/>
            <a:ext cx="5915025" cy="580178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471488" y="8475136"/>
            <a:ext cx="1543050" cy="486833"/>
          </a:xfrm>
          <a:prstGeom prst="rect">
            <a:avLst/>
          </a:prstGeom>
        </p:spPr>
        <p:txBody>
          <a:bodyPr/>
          <a:lstStyle/>
          <a:p>
            <a:fld id="{74166D3A-9361-4080-BBA6-9C5C22CDB443}" type="datetimeFigureOut">
              <a:rPr kumimoji="1" lang="ja-JP" altLang="en-US" smtClean="0"/>
              <a:t>2025/6/23</a:t>
            </a:fld>
            <a:endParaRPr kumimoji="1" lang="ja-JP" altLang="en-US"/>
          </a:p>
        </p:txBody>
      </p:sp>
      <p:sp>
        <p:nvSpPr>
          <p:cNvPr id="5" name="Footer Placeholder 4"/>
          <p:cNvSpPr>
            <a:spLocks noGrp="1"/>
          </p:cNvSpPr>
          <p:nvPr>
            <p:ph type="ftr" sz="quarter" idx="11"/>
          </p:nvPr>
        </p:nvSpPr>
        <p:spPr>
          <a:xfrm>
            <a:off x="2271713" y="8475136"/>
            <a:ext cx="2314575" cy="48683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4843463" y="8475136"/>
            <a:ext cx="1543050" cy="486833"/>
          </a:xfrm>
          <a:prstGeom prst="rect">
            <a:avLst/>
          </a:prstGeom>
        </p:spPr>
        <p:txBody>
          <a:bodyPr/>
          <a:lstStyle/>
          <a:p>
            <a:fld id="{2E2CC2E4-C31B-4FB8-BA83-CFF03C4F99C7}" type="slidenum">
              <a:rPr kumimoji="1" lang="ja-JP" altLang="en-US" smtClean="0"/>
              <a:t>‹#›</a:t>
            </a:fld>
            <a:endParaRPr kumimoji="1" lang="ja-JP" altLang="en-US"/>
          </a:p>
        </p:txBody>
      </p:sp>
    </p:spTree>
    <p:extLst>
      <p:ext uri="{BB962C8B-B14F-4D97-AF65-F5344CB8AC3E}">
        <p14:creationId xmlns:p14="http://schemas.microsoft.com/office/powerpoint/2010/main" val="277515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A5631E-31DF-6B70-81E7-4207CD9A917A}"/>
              </a:ext>
            </a:extLst>
          </p:cNvPr>
          <p:cNvSpPr>
            <a:spLocks noGrp="1"/>
          </p:cNvSpPr>
          <p:nvPr>
            <p:ph type="ctrTitle"/>
          </p:nvPr>
        </p:nvSpPr>
        <p:spPr>
          <a:xfrm>
            <a:off x="857250" y="1497013"/>
            <a:ext cx="5143500" cy="3182937"/>
          </a:xfrm>
          <a:prstGeom prst="rect">
            <a:avLst/>
          </a:prstGeo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4BCD9D7E-1CB7-9EB2-DC1F-21BC996A15CF}"/>
              </a:ext>
            </a:extLst>
          </p:cNvPr>
          <p:cNvSpPr>
            <a:spLocks noGrp="1"/>
          </p:cNvSpPr>
          <p:nvPr>
            <p:ph type="subTitle" idx="1"/>
          </p:nvPr>
        </p:nvSpPr>
        <p:spPr>
          <a:xfrm>
            <a:off x="857250" y="4802188"/>
            <a:ext cx="5143500" cy="220821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2847619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図 6" descr="スクリーンショット が含まれている画像&#10;&#10;自動的に生成された説明">
            <a:extLst>
              <a:ext uri="{FF2B5EF4-FFF2-40B4-BE49-F238E27FC236}">
                <a16:creationId xmlns:a16="http://schemas.microsoft.com/office/drawing/2014/main" id="{111CCF1E-0237-46F2-A07D-5481185FB24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14350" y="1496486"/>
            <a:ext cx="5829300" cy="3183467"/>
          </a:xfrm>
        </p:spPr>
        <p:txBody>
          <a:bodyPr anchor="b"/>
          <a:lstStyle>
            <a:lvl1pPr algn="ctr">
              <a:defRPr sz="3615"/>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21"/>
            <a:ext cx="5143500" cy="2207682"/>
          </a:xfrm>
        </p:spPr>
        <p:txBody>
          <a:bodyPr/>
          <a:lstStyle>
            <a:lvl1pPr marL="0" indent="0" algn="ctr">
              <a:buNone/>
              <a:defRPr sz="1446"/>
            </a:lvl1pPr>
            <a:lvl2pPr marL="275421" indent="0" algn="ctr">
              <a:buNone/>
              <a:defRPr sz="1206"/>
            </a:lvl2pPr>
            <a:lvl3pPr marL="550841" indent="0" algn="ctr">
              <a:buNone/>
              <a:defRPr sz="1084"/>
            </a:lvl3pPr>
            <a:lvl4pPr marL="826262" indent="0" algn="ctr">
              <a:buNone/>
              <a:defRPr sz="963"/>
            </a:lvl4pPr>
            <a:lvl5pPr marL="1101683" indent="0" algn="ctr">
              <a:buNone/>
              <a:defRPr sz="963"/>
            </a:lvl5pPr>
            <a:lvl6pPr marL="1377103" indent="0" algn="ctr">
              <a:buNone/>
              <a:defRPr sz="963"/>
            </a:lvl6pPr>
            <a:lvl7pPr marL="1652523" indent="0" algn="ctr">
              <a:buNone/>
              <a:defRPr sz="963"/>
            </a:lvl7pPr>
            <a:lvl8pPr marL="1927945" indent="0" algn="ctr">
              <a:buNone/>
              <a:defRPr sz="963"/>
            </a:lvl8pPr>
            <a:lvl9pPr marL="2203364" indent="0" algn="ctr">
              <a:buNone/>
              <a:defRPr sz="963"/>
            </a:lvl9pPr>
          </a:lstStyle>
          <a:p>
            <a:r>
              <a:rPr lang="ja-JP" altLang="en-US"/>
              <a:t>マスター サブタイトルの書式設定</a:t>
            </a:r>
            <a:endParaRPr lang="en-US" dirty="0"/>
          </a:p>
        </p:txBody>
      </p:sp>
      <p:sp>
        <p:nvSpPr>
          <p:cNvPr id="5" name="Date Placeholder 3">
            <a:extLst>
              <a:ext uri="{FF2B5EF4-FFF2-40B4-BE49-F238E27FC236}">
                <a16:creationId xmlns:a16="http://schemas.microsoft.com/office/drawing/2014/main" id="{36FCD529-4275-433C-ADBC-71B29F058073}"/>
              </a:ext>
            </a:extLst>
          </p:cNvPr>
          <p:cNvSpPr>
            <a:spLocks noGrp="1"/>
          </p:cNvSpPr>
          <p:nvPr>
            <p:ph type="dt" sz="half" idx="10"/>
          </p:nvPr>
        </p:nvSpPr>
        <p:spPr/>
        <p:txBody>
          <a:bodyPr/>
          <a:lstStyle>
            <a:lvl1pPr>
              <a:defRPr/>
            </a:lvl1pPr>
          </a:lstStyle>
          <a:p>
            <a:pPr>
              <a:defRPr/>
            </a:pPr>
            <a:fld id="{A8FA4E20-76DC-4E50-8A89-B01B2EF01E56}" type="datetimeFigureOut">
              <a:rPr lang="ja-JP" altLang="en-US"/>
              <a:pPr>
                <a:defRPr/>
              </a:pPr>
              <a:t>2025/6/23</a:t>
            </a:fld>
            <a:endParaRPr lang="ja-JP" altLang="en-US"/>
          </a:p>
        </p:txBody>
      </p:sp>
      <p:sp>
        <p:nvSpPr>
          <p:cNvPr id="6" name="Footer Placeholder 4">
            <a:extLst>
              <a:ext uri="{FF2B5EF4-FFF2-40B4-BE49-F238E27FC236}">
                <a16:creationId xmlns:a16="http://schemas.microsoft.com/office/drawing/2014/main" id="{D69B11F9-F06C-4671-AE6A-8CEB15BB4E94}"/>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02433E2-CF01-4DDE-A3FC-0D6ABD97CE15}"/>
              </a:ext>
            </a:extLst>
          </p:cNvPr>
          <p:cNvSpPr>
            <a:spLocks noGrp="1"/>
          </p:cNvSpPr>
          <p:nvPr>
            <p:ph type="sldNum" sz="quarter" idx="12"/>
          </p:nvPr>
        </p:nvSpPr>
        <p:spPr/>
        <p:txBody>
          <a:bodyPr/>
          <a:lstStyle>
            <a:lvl1pPr>
              <a:defRPr/>
            </a:lvl1pPr>
          </a:lstStyle>
          <a:p>
            <a:fld id="{F90CA579-0C41-4BD1-A6BA-41DA52038ED2}" type="slidenum">
              <a:rPr lang="ja-JP" altLang="en-US"/>
              <a:pPr/>
              <a:t>‹#›</a:t>
            </a:fld>
            <a:endParaRPr lang="ja-JP" altLang="en-US"/>
          </a:p>
        </p:txBody>
      </p:sp>
    </p:spTree>
    <p:extLst>
      <p:ext uri="{BB962C8B-B14F-4D97-AF65-F5344CB8AC3E}">
        <p14:creationId xmlns:p14="http://schemas.microsoft.com/office/powerpoint/2010/main" val="3606815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1710B410-B0C1-4BF0-8FEB-8F5877F225A4}"/>
              </a:ext>
            </a:extLst>
          </p:cNvPr>
          <p:cNvSpPr>
            <a:spLocks noGrp="1"/>
          </p:cNvSpPr>
          <p:nvPr>
            <p:ph type="dt" sz="half" idx="10"/>
          </p:nvPr>
        </p:nvSpPr>
        <p:spPr/>
        <p:txBody>
          <a:bodyPr/>
          <a:lstStyle>
            <a:lvl1pPr>
              <a:defRPr/>
            </a:lvl1pPr>
          </a:lstStyle>
          <a:p>
            <a:pPr>
              <a:defRPr/>
            </a:pPr>
            <a:fld id="{2FC50C84-A5C8-4CD1-B04F-85D69F3D2D9A}" type="datetimeFigureOut">
              <a:rPr lang="ja-JP" altLang="en-US"/>
              <a:pPr>
                <a:defRPr/>
              </a:pPr>
              <a:t>2025/6/23</a:t>
            </a:fld>
            <a:endParaRPr lang="ja-JP" altLang="en-US"/>
          </a:p>
        </p:txBody>
      </p:sp>
      <p:sp>
        <p:nvSpPr>
          <p:cNvPr id="5" name="Footer Placeholder 4">
            <a:extLst>
              <a:ext uri="{FF2B5EF4-FFF2-40B4-BE49-F238E27FC236}">
                <a16:creationId xmlns:a16="http://schemas.microsoft.com/office/drawing/2014/main" id="{FE46FC64-AEB0-4050-8F36-CA2C7D9C265B}"/>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2D97B4F3-3F65-4FB9-97C5-110989BCDEFC}"/>
              </a:ext>
            </a:extLst>
          </p:cNvPr>
          <p:cNvSpPr>
            <a:spLocks noGrp="1"/>
          </p:cNvSpPr>
          <p:nvPr>
            <p:ph type="sldNum" sz="quarter" idx="12"/>
          </p:nvPr>
        </p:nvSpPr>
        <p:spPr/>
        <p:txBody>
          <a:bodyPr/>
          <a:lstStyle>
            <a:lvl1pPr>
              <a:defRPr/>
            </a:lvl1pPr>
          </a:lstStyle>
          <a:p>
            <a:fld id="{F09EC5B0-9070-4659-9B9A-F8115DBEB088}" type="slidenum">
              <a:rPr lang="ja-JP" altLang="en-US"/>
              <a:pPr/>
              <a:t>‹#›</a:t>
            </a:fld>
            <a:endParaRPr lang="ja-JP" altLang="en-US"/>
          </a:p>
        </p:txBody>
      </p:sp>
    </p:spTree>
    <p:extLst>
      <p:ext uri="{BB962C8B-B14F-4D97-AF65-F5344CB8AC3E}">
        <p14:creationId xmlns:p14="http://schemas.microsoft.com/office/powerpoint/2010/main" val="2975926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3"/>
            <a:ext cx="5915025" cy="3803649"/>
          </a:xfrm>
        </p:spPr>
        <p:txBody>
          <a:bodyPr anchor="b"/>
          <a:lstStyle>
            <a:lvl1pPr>
              <a:defRPr sz="3615"/>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119287"/>
            <a:ext cx="5915025" cy="2000250"/>
          </a:xfrm>
        </p:spPr>
        <p:txBody>
          <a:bodyPr/>
          <a:lstStyle>
            <a:lvl1pPr marL="0" indent="0">
              <a:buNone/>
              <a:defRPr sz="1446">
                <a:solidFill>
                  <a:schemeClr val="tx1"/>
                </a:solidFill>
              </a:defRPr>
            </a:lvl1pPr>
            <a:lvl2pPr marL="275421" indent="0">
              <a:buNone/>
              <a:defRPr sz="1206">
                <a:solidFill>
                  <a:schemeClr val="tx1">
                    <a:tint val="75000"/>
                  </a:schemeClr>
                </a:solidFill>
              </a:defRPr>
            </a:lvl2pPr>
            <a:lvl3pPr marL="550841" indent="0">
              <a:buNone/>
              <a:defRPr sz="1084">
                <a:solidFill>
                  <a:schemeClr val="tx1">
                    <a:tint val="75000"/>
                  </a:schemeClr>
                </a:solidFill>
              </a:defRPr>
            </a:lvl3pPr>
            <a:lvl4pPr marL="826262" indent="0">
              <a:buNone/>
              <a:defRPr sz="963">
                <a:solidFill>
                  <a:schemeClr val="tx1">
                    <a:tint val="75000"/>
                  </a:schemeClr>
                </a:solidFill>
              </a:defRPr>
            </a:lvl4pPr>
            <a:lvl5pPr marL="1101683" indent="0">
              <a:buNone/>
              <a:defRPr sz="963">
                <a:solidFill>
                  <a:schemeClr val="tx1">
                    <a:tint val="75000"/>
                  </a:schemeClr>
                </a:solidFill>
              </a:defRPr>
            </a:lvl5pPr>
            <a:lvl6pPr marL="1377103" indent="0">
              <a:buNone/>
              <a:defRPr sz="963">
                <a:solidFill>
                  <a:schemeClr val="tx1">
                    <a:tint val="75000"/>
                  </a:schemeClr>
                </a:solidFill>
              </a:defRPr>
            </a:lvl6pPr>
            <a:lvl7pPr marL="1652523" indent="0">
              <a:buNone/>
              <a:defRPr sz="963">
                <a:solidFill>
                  <a:schemeClr val="tx1">
                    <a:tint val="75000"/>
                  </a:schemeClr>
                </a:solidFill>
              </a:defRPr>
            </a:lvl7pPr>
            <a:lvl8pPr marL="1927945" indent="0">
              <a:buNone/>
              <a:defRPr sz="963">
                <a:solidFill>
                  <a:schemeClr val="tx1">
                    <a:tint val="75000"/>
                  </a:schemeClr>
                </a:solidFill>
              </a:defRPr>
            </a:lvl8pPr>
            <a:lvl9pPr marL="2203364" indent="0">
              <a:buNone/>
              <a:defRPr sz="963">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9543CCBF-F127-48F0-8BB5-9A76C1C27EBC}"/>
              </a:ext>
            </a:extLst>
          </p:cNvPr>
          <p:cNvSpPr>
            <a:spLocks noGrp="1"/>
          </p:cNvSpPr>
          <p:nvPr>
            <p:ph type="dt" sz="half" idx="10"/>
          </p:nvPr>
        </p:nvSpPr>
        <p:spPr/>
        <p:txBody>
          <a:bodyPr/>
          <a:lstStyle>
            <a:lvl1pPr>
              <a:defRPr/>
            </a:lvl1pPr>
          </a:lstStyle>
          <a:p>
            <a:pPr>
              <a:defRPr/>
            </a:pPr>
            <a:fld id="{4335AF80-DBDB-4DF7-B018-DC7CEBA73151}" type="datetimeFigureOut">
              <a:rPr lang="ja-JP" altLang="en-US"/>
              <a:pPr>
                <a:defRPr/>
              </a:pPr>
              <a:t>2025/6/23</a:t>
            </a:fld>
            <a:endParaRPr lang="ja-JP" altLang="en-US"/>
          </a:p>
        </p:txBody>
      </p:sp>
      <p:sp>
        <p:nvSpPr>
          <p:cNvPr id="5" name="Footer Placeholder 4">
            <a:extLst>
              <a:ext uri="{FF2B5EF4-FFF2-40B4-BE49-F238E27FC236}">
                <a16:creationId xmlns:a16="http://schemas.microsoft.com/office/drawing/2014/main" id="{EAD39D94-FE17-4AF9-9C98-ADD1FF7E5532}"/>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6F02C227-930A-4793-BE1E-339790978561}"/>
              </a:ext>
            </a:extLst>
          </p:cNvPr>
          <p:cNvSpPr>
            <a:spLocks noGrp="1"/>
          </p:cNvSpPr>
          <p:nvPr>
            <p:ph type="sldNum" sz="quarter" idx="12"/>
          </p:nvPr>
        </p:nvSpPr>
        <p:spPr/>
        <p:txBody>
          <a:bodyPr/>
          <a:lstStyle>
            <a:lvl1pPr>
              <a:defRPr/>
            </a:lvl1pPr>
          </a:lstStyle>
          <a:p>
            <a:fld id="{025F4DF0-94EC-49FF-A25B-E2DBE1854F00}" type="slidenum">
              <a:rPr lang="ja-JP" altLang="en-US"/>
              <a:pPr/>
              <a:t>‹#›</a:t>
            </a:fld>
            <a:endParaRPr lang="ja-JP" altLang="en-US"/>
          </a:p>
        </p:txBody>
      </p:sp>
    </p:spTree>
    <p:extLst>
      <p:ext uri="{BB962C8B-B14F-4D97-AF65-F5344CB8AC3E}">
        <p14:creationId xmlns:p14="http://schemas.microsoft.com/office/powerpoint/2010/main" val="3714197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9"/>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9"/>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E2205EDC-AF5C-4CE0-B61E-B993E374BEF4}"/>
              </a:ext>
            </a:extLst>
          </p:cNvPr>
          <p:cNvSpPr>
            <a:spLocks noGrp="1"/>
          </p:cNvSpPr>
          <p:nvPr>
            <p:ph type="dt" sz="half" idx="10"/>
          </p:nvPr>
        </p:nvSpPr>
        <p:spPr/>
        <p:txBody>
          <a:bodyPr/>
          <a:lstStyle>
            <a:lvl1pPr>
              <a:defRPr/>
            </a:lvl1pPr>
          </a:lstStyle>
          <a:p>
            <a:pPr>
              <a:defRPr/>
            </a:pPr>
            <a:fld id="{97E444A3-0643-4E8C-8E75-B603ED7AB5F8}" type="datetimeFigureOut">
              <a:rPr lang="ja-JP" altLang="en-US"/>
              <a:pPr>
                <a:defRPr/>
              </a:pPr>
              <a:t>2025/6/23</a:t>
            </a:fld>
            <a:endParaRPr lang="ja-JP" altLang="en-US"/>
          </a:p>
        </p:txBody>
      </p:sp>
      <p:sp>
        <p:nvSpPr>
          <p:cNvPr id="6" name="Footer Placeholder 4">
            <a:extLst>
              <a:ext uri="{FF2B5EF4-FFF2-40B4-BE49-F238E27FC236}">
                <a16:creationId xmlns:a16="http://schemas.microsoft.com/office/drawing/2014/main" id="{D5AB4627-19ED-4580-A321-07FE1F14C83E}"/>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977B210E-76EB-4A4B-B377-94F154564066}"/>
              </a:ext>
            </a:extLst>
          </p:cNvPr>
          <p:cNvSpPr>
            <a:spLocks noGrp="1"/>
          </p:cNvSpPr>
          <p:nvPr>
            <p:ph type="sldNum" sz="quarter" idx="12"/>
          </p:nvPr>
        </p:nvSpPr>
        <p:spPr/>
        <p:txBody>
          <a:bodyPr/>
          <a:lstStyle>
            <a:lvl1pPr>
              <a:defRPr/>
            </a:lvl1pPr>
          </a:lstStyle>
          <a:p>
            <a:fld id="{69BE867F-2D14-4687-94D5-C3F859DE70ED}" type="slidenum">
              <a:rPr lang="ja-JP" altLang="en-US"/>
              <a:pPr/>
              <a:t>‹#›</a:t>
            </a:fld>
            <a:endParaRPr lang="ja-JP" altLang="en-US"/>
          </a:p>
        </p:txBody>
      </p:sp>
    </p:spTree>
    <p:extLst>
      <p:ext uri="{BB962C8B-B14F-4D97-AF65-F5344CB8AC3E}">
        <p14:creationId xmlns:p14="http://schemas.microsoft.com/office/powerpoint/2010/main" val="2428693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3"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50"/>
          </a:xfrm>
        </p:spPr>
        <p:txBody>
          <a:bodyPr anchor="b"/>
          <a:lstStyle>
            <a:lvl1pPr marL="0" indent="0">
              <a:buNone/>
              <a:defRPr sz="1446" b="1"/>
            </a:lvl1pPr>
            <a:lvl2pPr marL="275421" indent="0">
              <a:buNone/>
              <a:defRPr sz="1206" b="1"/>
            </a:lvl2pPr>
            <a:lvl3pPr marL="550841" indent="0">
              <a:buNone/>
              <a:defRPr sz="1084" b="1"/>
            </a:lvl3pPr>
            <a:lvl4pPr marL="826262" indent="0">
              <a:buNone/>
              <a:defRPr sz="963" b="1"/>
            </a:lvl4pPr>
            <a:lvl5pPr marL="1101683" indent="0">
              <a:buNone/>
              <a:defRPr sz="963" b="1"/>
            </a:lvl5pPr>
            <a:lvl6pPr marL="1377103" indent="0">
              <a:buNone/>
              <a:defRPr sz="963" b="1"/>
            </a:lvl6pPr>
            <a:lvl7pPr marL="1652523" indent="0">
              <a:buNone/>
              <a:defRPr sz="963" b="1"/>
            </a:lvl7pPr>
            <a:lvl8pPr marL="1927945" indent="0">
              <a:buNone/>
              <a:defRPr sz="963" b="1"/>
            </a:lvl8pPr>
            <a:lvl9pPr marL="2203364" indent="0">
              <a:buNone/>
              <a:defRPr sz="963" b="1"/>
            </a:lvl9pPr>
          </a:lstStyle>
          <a:p>
            <a:pPr lvl="0"/>
            <a:r>
              <a:rPr lang="ja-JP" altLang="en-US"/>
              <a:t>マスター テキストの書式設定</a:t>
            </a:r>
          </a:p>
        </p:txBody>
      </p:sp>
      <p:sp>
        <p:nvSpPr>
          <p:cNvPr id="4" name="Content Placeholder 3"/>
          <p:cNvSpPr>
            <a:spLocks noGrp="1"/>
          </p:cNvSpPr>
          <p:nvPr>
            <p:ph sz="half" idx="2"/>
          </p:nvPr>
        </p:nvSpPr>
        <p:spPr>
          <a:xfrm>
            <a:off x="472381" y="3340103"/>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7" y="2241551"/>
            <a:ext cx="2915543" cy="1098550"/>
          </a:xfrm>
        </p:spPr>
        <p:txBody>
          <a:bodyPr anchor="b"/>
          <a:lstStyle>
            <a:lvl1pPr marL="0" indent="0">
              <a:buNone/>
              <a:defRPr sz="1446" b="1"/>
            </a:lvl1pPr>
            <a:lvl2pPr marL="275421" indent="0">
              <a:buNone/>
              <a:defRPr sz="1206" b="1"/>
            </a:lvl2pPr>
            <a:lvl3pPr marL="550841" indent="0">
              <a:buNone/>
              <a:defRPr sz="1084" b="1"/>
            </a:lvl3pPr>
            <a:lvl4pPr marL="826262" indent="0">
              <a:buNone/>
              <a:defRPr sz="963" b="1"/>
            </a:lvl4pPr>
            <a:lvl5pPr marL="1101683" indent="0">
              <a:buNone/>
              <a:defRPr sz="963" b="1"/>
            </a:lvl5pPr>
            <a:lvl6pPr marL="1377103" indent="0">
              <a:buNone/>
              <a:defRPr sz="963" b="1"/>
            </a:lvl6pPr>
            <a:lvl7pPr marL="1652523" indent="0">
              <a:buNone/>
              <a:defRPr sz="963" b="1"/>
            </a:lvl7pPr>
            <a:lvl8pPr marL="1927945" indent="0">
              <a:buNone/>
              <a:defRPr sz="963" b="1"/>
            </a:lvl8pPr>
            <a:lvl9pPr marL="2203364" indent="0">
              <a:buNone/>
              <a:defRPr sz="963" b="1"/>
            </a:lvl9pPr>
          </a:lstStyle>
          <a:p>
            <a:pPr lvl="0"/>
            <a:r>
              <a:rPr lang="ja-JP" altLang="en-US"/>
              <a:t>マスター テキストの書式設定</a:t>
            </a:r>
          </a:p>
        </p:txBody>
      </p:sp>
      <p:sp>
        <p:nvSpPr>
          <p:cNvPr id="6" name="Content Placeholder 5"/>
          <p:cNvSpPr>
            <a:spLocks noGrp="1"/>
          </p:cNvSpPr>
          <p:nvPr>
            <p:ph sz="quarter" idx="4"/>
          </p:nvPr>
        </p:nvSpPr>
        <p:spPr>
          <a:xfrm>
            <a:off x="3471867" y="3340103"/>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ADABE751-8EE2-42CC-AE6C-4A3E60A508F8}"/>
              </a:ext>
            </a:extLst>
          </p:cNvPr>
          <p:cNvSpPr>
            <a:spLocks noGrp="1"/>
          </p:cNvSpPr>
          <p:nvPr>
            <p:ph type="dt" sz="half" idx="10"/>
          </p:nvPr>
        </p:nvSpPr>
        <p:spPr/>
        <p:txBody>
          <a:bodyPr/>
          <a:lstStyle>
            <a:lvl1pPr>
              <a:defRPr/>
            </a:lvl1pPr>
          </a:lstStyle>
          <a:p>
            <a:pPr>
              <a:defRPr/>
            </a:pPr>
            <a:fld id="{65E5D5C8-4EF5-4418-98F8-34EB9D1F1DE2}" type="datetimeFigureOut">
              <a:rPr lang="ja-JP" altLang="en-US"/>
              <a:pPr>
                <a:defRPr/>
              </a:pPr>
              <a:t>2025/6/23</a:t>
            </a:fld>
            <a:endParaRPr lang="ja-JP" altLang="en-US"/>
          </a:p>
        </p:txBody>
      </p:sp>
      <p:sp>
        <p:nvSpPr>
          <p:cNvPr id="8" name="Footer Placeholder 4">
            <a:extLst>
              <a:ext uri="{FF2B5EF4-FFF2-40B4-BE49-F238E27FC236}">
                <a16:creationId xmlns:a16="http://schemas.microsoft.com/office/drawing/2014/main" id="{E8ADB399-37EA-42A7-A161-FE2E3EC2CEF0}"/>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2380B3C1-08FF-424C-A481-51032DD3C9AF}"/>
              </a:ext>
            </a:extLst>
          </p:cNvPr>
          <p:cNvSpPr>
            <a:spLocks noGrp="1"/>
          </p:cNvSpPr>
          <p:nvPr>
            <p:ph type="sldNum" sz="quarter" idx="12"/>
          </p:nvPr>
        </p:nvSpPr>
        <p:spPr/>
        <p:txBody>
          <a:bodyPr/>
          <a:lstStyle>
            <a:lvl1pPr>
              <a:defRPr/>
            </a:lvl1pPr>
          </a:lstStyle>
          <a:p>
            <a:fld id="{4C83A5ED-376A-494C-BBE8-3EB69812491A}" type="slidenum">
              <a:rPr lang="ja-JP" altLang="en-US"/>
              <a:pPr/>
              <a:t>‹#›</a:t>
            </a:fld>
            <a:endParaRPr lang="ja-JP" altLang="en-US"/>
          </a:p>
        </p:txBody>
      </p:sp>
    </p:spTree>
    <p:extLst>
      <p:ext uri="{BB962C8B-B14F-4D97-AF65-F5344CB8AC3E}">
        <p14:creationId xmlns:p14="http://schemas.microsoft.com/office/powerpoint/2010/main" val="2156902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A9748573-2E5C-4330-9A35-7A526D696A46}"/>
              </a:ext>
            </a:extLst>
          </p:cNvPr>
          <p:cNvSpPr>
            <a:spLocks noGrp="1"/>
          </p:cNvSpPr>
          <p:nvPr>
            <p:ph type="dt" sz="half" idx="10"/>
          </p:nvPr>
        </p:nvSpPr>
        <p:spPr/>
        <p:txBody>
          <a:bodyPr/>
          <a:lstStyle>
            <a:lvl1pPr>
              <a:defRPr/>
            </a:lvl1pPr>
          </a:lstStyle>
          <a:p>
            <a:pPr>
              <a:defRPr/>
            </a:pPr>
            <a:fld id="{5858D278-85A5-46D9-9482-7743F613320F}" type="datetimeFigureOut">
              <a:rPr lang="ja-JP" altLang="en-US"/>
              <a:pPr>
                <a:defRPr/>
              </a:pPr>
              <a:t>2025/6/23</a:t>
            </a:fld>
            <a:endParaRPr lang="ja-JP" altLang="en-US"/>
          </a:p>
        </p:txBody>
      </p:sp>
      <p:sp>
        <p:nvSpPr>
          <p:cNvPr id="4" name="Footer Placeholder 4">
            <a:extLst>
              <a:ext uri="{FF2B5EF4-FFF2-40B4-BE49-F238E27FC236}">
                <a16:creationId xmlns:a16="http://schemas.microsoft.com/office/drawing/2014/main" id="{7DA8261A-213A-4990-935B-17E1DD40994C}"/>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5">
            <a:extLst>
              <a:ext uri="{FF2B5EF4-FFF2-40B4-BE49-F238E27FC236}">
                <a16:creationId xmlns:a16="http://schemas.microsoft.com/office/drawing/2014/main" id="{F2789E6B-CB90-4CFB-98B7-5850C98BC4F5}"/>
              </a:ext>
            </a:extLst>
          </p:cNvPr>
          <p:cNvSpPr>
            <a:spLocks noGrp="1"/>
          </p:cNvSpPr>
          <p:nvPr>
            <p:ph type="sldNum" sz="quarter" idx="12"/>
          </p:nvPr>
        </p:nvSpPr>
        <p:spPr/>
        <p:txBody>
          <a:bodyPr/>
          <a:lstStyle>
            <a:lvl1pPr>
              <a:defRPr/>
            </a:lvl1pPr>
          </a:lstStyle>
          <a:p>
            <a:fld id="{A5F54947-8D90-4BD8-9810-CD54F1AA3FD5}" type="slidenum">
              <a:rPr lang="ja-JP" altLang="en-US"/>
              <a:pPr/>
              <a:t>‹#›</a:t>
            </a:fld>
            <a:endParaRPr lang="ja-JP" altLang="en-US"/>
          </a:p>
        </p:txBody>
      </p:sp>
    </p:spTree>
    <p:extLst>
      <p:ext uri="{BB962C8B-B14F-4D97-AF65-F5344CB8AC3E}">
        <p14:creationId xmlns:p14="http://schemas.microsoft.com/office/powerpoint/2010/main" val="2054662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4566"/>
            <a:ext cx="6858000" cy="9134868"/>
          </a:xfrm>
          <a:prstGeom prst="rect">
            <a:avLst/>
          </a:prstGeom>
        </p:spPr>
      </p:pic>
      <p:pic>
        <p:nvPicPr>
          <p:cNvPr id="3" name="図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98957" y="8597735"/>
            <a:ext cx="1743600" cy="306604"/>
          </a:xfrm>
          <a:prstGeom prst="rect">
            <a:avLst/>
          </a:prstGeom>
        </p:spPr>
      </p:pic>
      <p:grpSp>
        <p:nvGrpSpPr>
          <p:cNvPr id="4" name="グループ化 3">
            <a:extLst>
              <a:ext uri="{FF2B5EF4-FFF2-40B4-BE49-F238E27FC236}">
                <a16:creationId xmlns:a16="http://schemas.microsoft.com/office/drawing/2014/main" id="{BD8AC025-EF79-2E2E-60DF-165F6545EDEF}"/>
              </a:ext>
            </a:extLst>
          </p:cNvPr>
          <p:cNvGrpSpPr/>
          <p:nvPr userDrawn="1"/>
        </p:nvGrpSpPr>
        <p:grpSpPr>
          <a:xfrm>
            <a:off x="2637148" y="8583464"/>
            <a:ext cx="2240826" cy="453970"/>
            <a:chOff x="2637148" y="8583464"/>
            <a:chExt cx="2240826" cy="453970"/>
          </a:xfrm>
        </p:grpSpPr>
        <p:sp>
          <p:nvSpPr>
            <p:cNvPr id="5" name="テキスト ボックス 4">
              <a:extLst>
                <a:ext uri="{FF2B5EF4-FFF2-40B4-BE49-F238E27FC236}">
                  <a16:creationId xmlns:a16="http://schemas.microsoft.com/office/drawing/2014/main" id="{1926E698-E295-CB27-F972-2A0607ABC66B}"/>
                </a:ext>
              </a:extLst>
            </p:cNvPr>
            <p:cNvSpPr txBox="1"/>
            <p:nvPr/>
          </p:nvSpPr>
          <p:spPr>
            <a:xfrm>
              <a:off x="3133797" y="8583464"/>
              <a:ext cx="1744177" cy="453970"/>
            </a:xfrm>
            <a:prstGeom prst="rect">
              <a:avLst/>
            </a:prstGeom>
            <a:noFill/>
          </p:spPr>
          <p:txBody>
            <a:bodyPr wrap="square" rtlCol="0" anchor="ctr">
              <a:spAutoFit/>
            </a:bodyPr>
            <a:lstStyle/>
            <a:p>
              <a:pPr marL="0" marR="0" lvl="0" indent="0" defTabSz="914400" rtl="0" eaLnBrk="1" fontAlgn="auto" latinLnBrk="0" hangingPunct="1">
                <a:lnSpc>
                  <a:spcPct val="100000"/>
                </a:lnSpc>
                <a:spcBef>
                  <a:spcPts val="0"/>
                </a:spcBef>
                <a:spcAft>
                  <a:spcPts val="300"/>
                </a:spcAft>
                <a:buClrTx/>
                <a:buSzTx/>
                <a:buFontTx/>
                <a:buNone/>
                <a:tabLst/>
                <a:defRPr/>
              </a:pPr>
              <a:r>
                <a:rPr kumimoji="1" lang="ja-JP" altLang="en-US" sz="1050" b="1" i="0" u="none" strike="noStrike" kern="1200" cap="none" spc="0" normalizeH="0" baseline="0" noProof="0">
                  <a:ln>
                    <a:noFill/>
                  </a:ln>
                  <a:solidFill>
                    <a:srgbClr val="44363A"/>
                  </a:solidFill>
                  <a:effectLst/>
                  <a:uLnTx/>
                  <a:uFillTx/>
                  <a:latin typeface="Meiryo UI"/>
                  <a:ea typeface="Meiryo UI"/>
                </a:rPr>
                <a:t>日本イーライリリー株式会社</a:t>
              </a:r>
              <a:endParaRPr kumimoji="1" lang="en-US" altLang="ja-JP" sz="1050" b="1" i="0" u="none" strike="noStrike" kern="1200" cap="none" spc="0" normalizeH="0" baseline="0" noProof="0">
                <a:ln>
                  <a:noFill/>
                </a:ln>
                <a:solidFill>
                  <a:srgbClr val="44363A"/>
                </a:solidFill>
                <a:effectLst/>
                <a:uLnTx/>
                <a:uFillTx/>
                <a:latin typeface="Meiryo UI"/>
                <a:ea typeface="Meiryo UI"/>
              </a:endParaRPr>
            </a:p>
            <a:p>
              <a:pPr marL="0" marR="0" lvl="0" indent="0" defTabSz="914400" rtl="0" eaLnBrk="1" fontAlgn="auto" latinLnBrk="0" hangingPunct="1">
                <a:lnSpc>
                  <a:spcPct val="100000"/>
                </a:lnSpc>
                <a:spcBef>
                  <a:spcPts val="0"/>
                </a:spcBef>
                <a:spcAft>
                  <a:spcPts val="300"/>
                </a:spcAft>
                <a:buClrTx/>
                <a:buSzTx/>
                <a:buFontTx/>
                <a:buNone/>
                <a:tabLst/>
                <a:defRPr/>
              </a:pPr>
              <a:r>
                <a:rPr kumimoji="1" lang="ja-JP" altLang="en-US" sz="1050" b="1" noProof="0">
                  <a:solidFill>
                    <a:srgbClr val="44363A"/>
                  </a:solidFill>
                  <a:latin typeface="Meiryo UI"/>
                  <a:ea typeface="Meiryo UI"/>
                </a:rPr>
                <a:t>田辺三菱</a:t>
              </a:r>
              <a:r>
                <a:rPr kumimoji="1" lang="ja-JP" altLang="en-US" sz="1050" b="1" i="0" u="none" strike="noStrike" kern="1200" cap="none" spc="0" normalizeH="0" baseline="0" noProof="0">
                  <a:ln>
                    <a:noFill/>
                  </a:ln>
                  <a:solidFill>
                    <a:srgbClr val="44363A"/>
                  </a:solidFill>
                  <a:effectLst/>
                  <a:uLnTx/>
                  <a:uFillTx/>
                  <a:latin typeface="Meiryo UI"/>
                  <a:ea typeface="Meiryo UI"/>
                </a:rPr>
                <a:t>製薬株式会社</a:t>
              </a:r>
            </a:p>
          </p:txBody>
        </p:sp>
        <p:sp>
          <p:nvSpPr>
            <p:cNvPr id="6" name="テキスト ボックス 5">
              <a:extLst>
                <a:ext uri="{FF2B5EF4-FFF2-40B4-BE49-F238E27FC236}">
                  <a16:creationId xmlns:a16="http://schemas.microsoft.com/office/drawing/2014/main" id="{7E04A84E-B01C-B313-BF54-67633C8FA833}"/>
                </a:ext>
              </a:extLst>
            </p:cNvPr>
            <p:cNvSpPr txBox="1"/>
            <p:nvPr/>
          </p:nvSpPr>
          <p:spPr>
            <a:xfrm>
              <a:off x="2637148" y="8681708"/>
              <a:ext cx="687950" cy="253916"/>
            </a:xfrm>
            <a:prstGeom prst="rect">
              <a:avLst/>
            </a:prstGeom>
            <a:noFill/>
          </p:spPr>
          <p:txBody>
            <a:bodyPr wrap="square">
              <a:spAutoFit/>
            </a:bodyPr>
            <a:lstStyle/>
            <a:p>
              <a:r>
                <a:rPr lang="ja-JP" altLang="en-US" sz="1050" b="1" dirty="0">
                  <a:latin typeface="Meiryo UI" panose="020B0604030504040204" pitchFamily="50" charset="-128"/>
                  <a:ea typeface="Meiryo UI" panose="020B0604030504040204" pitchFamily="50" charset="-128"/>
                </a:rPr>
                <a:t>主催：</a:t>
              </a:r>
            </a:p>
          </p:txBody>
        </p:sp>
      </p:grpSp>
    </p:spTree>
    <p:extLst>
      <p:ext uri="{BB962C8B-B14F-4D97-AF65-F5344CB8AC3E}">
        <p14:creationId xmlns:p14="http://schemas.microsoft.com/office/powerpoint/2010/main" val="364078655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図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4566"/>
            <a:ext cx="6858000" cy="9134868"/>
          </a:xfrm>
          <a:prstGeom prst="rect">
            <a:avLst/>
          </a:prstGeom>
        </p:spPr>
      </p:pic>
    </p:spTree>
    <p:extLst>
      <p:ext uri="{BB962C8B-B14F-4D97-AF65-F5344CB8AC3E}">
        <p14:creationId xmlns:p14="http://schemas.microsoft.com/office/powerpoint/2010/main" val="3431480893"/>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3FF5C53-5943-420E-943D-3E1B9E3A9FDD}"/>
              </a:ext>
            </a:extLst>
          </p:cNvPr>
          <p:cNvSpPr>
            <a:spLocks noGrp="1"/>
          </p:cNvSpPr>
          <p:nvPr>
            <p:ph type="title"/>
          </p:nvPr>
        </p:nvSpPr>
        <p:spPr bwMode="auto">
          <a:xfrm>
            <a:off x="471491" y="486511"/>
            <a:ext cx="5915025" cy="1767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3" name="Text Placeholder 2">
            <a:extLst>
              <a:ext uri="{FF2B5EF4-FFF2-40B4-BE49-F238E27FC236}">
                <a16:creationId xmlns:a16="http://schemas.microsoft.com/office/drawing/2014/main" id="{25841FB6-8F89-4B96-A62B-A34ED7BCE3BB}"/>
              </a:ext>
            </a:extLst>
          </p:cNvPr>
          <p:cNvSpPr>
            <a:spLocks noGrp="1"/>
          </p:cNvSpPr>
          <p:nvPr>
            <p:ph type="body" idx="1"/>
          </p:nvPr>
        </p:nvSpPr>
        <p:spPr>
          <a:xfrm>
            <a:off x="471491" y="2434007"/>
            <a:ext cx="5915025" cy="58014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7004CB90-F1F1-41D4-9F64-B3DB6986F6BE}"/>
              </a:ext>
            </a:extLst>
          </p:cNvPr>
          <p:cNvSpPr>
            <a:spLocks noGrp="1"/>
          </p:cNvSpPr>
          <p:nvPr>
            <p:ph type="dt" sz="half" idx="2"/>
          </p:nvPr>
        </p:nvSpPr>
        <p:spPr>
          <a:xfrm>
            <a:off x="471488" y="8475786"/>
            <a:ext cx="1543050" cy="486507"/>
          </a:xfrm>
          <a:prstGeom prst="rect">
            <a:avLst/>
          </a:prstGeom>
        </p:spPr>
        <p:txBody>
          <a:bodyPr vert="horz" lIns="91440" tIns="45720" rIns="91440" bIns="45720" rtlCol="0" anchor="ctr"/>
          <a:lstStyle>
            <a:lvl1pPr algn="l" fontAlgn="auto">
              <a:spcBef>
                <a:spcPts val="0"/>
              </a:spcBef>
              <a:spcAft>
                <a:spcPts val="0"/>
              </a:spcAft>
              <a:defRPr sz="723" smtClean="0">
                <a:solidFill>
                  <a:schemeClr val="tx1">
                    <a:tint val="75000"/>
                  </a:schemeClr>
                </a:solidFill>
                <a:latin typeface="+mn-lt"/>
                <a:ea typeface="+mn-ea"/>
              </a:defRPr>
            </a:lvl1pPr>
          </a:lstStyle>
          <a:p>
            <a:pPr>
              <a:defRPr/>
            </a:pPr>
            <a:fld id="{A7026857-1DA3-43FA-8B56-90C267C6E21D}" type="datetimeFigureOut">
              <a:rPr lang="ja-JP" altLang="en-US"/>
              <a:pPr>
                <a:defRPr/>
              </a:pPr>
              <a:t>2025/6/23</a:t>
            </a:fld>
            <a:endParaRPr lang="ja-JP" altLang="en-US"/>
          </a:p>
        </p:txBody>
      </p:sp>
      <p:sp>
        <p:nvSpPr>
          <p:cNvPr id="5" name="Footer Placeholder 4">
            <a:extLst>
              <a:ext uri="{FF2B5EF4-FFF2-40B4-BE49-F238E27FC236}">
                <a16:creationId xmlns:a16="http://schemas.microsoft.com/office/drawing/2014/main" id="{F17700E9-798B-463F-836F-84F7C39C5FCD}"/>
              </a:ext>
            </a:extLst>
          </p:cNvPr>
          <p:cNvSpPr>
            <a:spLocks noGrp="1"/>
          </p:cNvSpPr>
          <p:nvPr>
            <p:ph type="ftr" sz="quarter" idx="3"/>
          </p:nvPr>
        </p:nvSpPr>
        <p:spPr>
          <a:xfrm>
            <a:off x="2271716" y="8475786"/>
            <a:ext cx="2314575" cy="486507"/>
          </a:xfrm>
          <a:prstGeom prst="rect">
            <a:avLst/>
          </a:prstGeom>
        </p:spPr>
        <p:txBody>
          <a:bodyPr vert="horz" lIns="91440" tIns="45720" rIns="91440" bIns="45720" rtlCol="0" anchor="ctr"/>
          <a:lstStyle>
            <a:lvl1pPr algn="ctr" fontAlgn="auto">
              <a:spcBef>
                <a:spcPts val="0"/>
              </a:spcBef>
              <a:spcAft>
                <a:spcPts val="0"/>
              </a:spcAft>
              <a:defRPr sz="723">
                <a:solidFill>
                  <a:schemeClr val="tx1">
                    <a:tint val="75000"/>
                  </a:schemeClr>
                </a:solidFill>
                <a:latin typeface="+mn-lt"/>
                <a:ea typeface="+mn-ea"/>
              </a:defRPr>
            </a:lvl1pPr>
          </a:lstStyle>
          <a:p>
            <a:pPr>
              <a:defRPr/>
            </a:pPr>
            <a:endParaRPr lang="ja-JP" altLang="en-US"/>
          </a:p>
        </p:txBody>
      </p:sp>
      <p:sp>
        <p:nvSpPr>
          <p:cNvPr id="6" name="Slide Number Placeholder 5">
            <a:extLst>
              <a:ext uri="{FF2B5EF4-FFF2-40B4-BE49-F238E27FC236}">
                <a16:creationId xmlns:a16="http://schemas.microsoft.com/office/drawing/2014/main" id="{16D754A9-50F6-4E8D-9871-E98B9416C3C5}"/>
              </a:ext>
            </a:extLst>
          </p:cNvPr>
          <p:cNvSpPr>
            <a:spLocks noGrp="1"/>
          </p:cNvSpPr>
          <p:nvPr>
            <p:ph type="sldNum" sz="quarter" idx="4"/>
          </p:nvPr>
        </p:nvSpPr>
        <p:spPr>
          <a:xfrm>
            <a:off x="4843463" y="8475786"/>
            <a:ext cx="1543050" cy="486507"/>
          </a:xfrm>
          <a:prstGeom prst="rect">
            <a:avLst/>
          </a:prstGeom>
        </p:spPr>
        <p:txBody>
          <a:bodyPr vert="horz" wrap="square" lIns="91440" tIns="45720" rIns="91440" bIns="45720" numCol="1" anchor="ctr" anchorCtr="0" compatLnSpc="1">
            <a:prstTxWarp prst="textNoShape">
              <a:avLst/>
            </a:prstTxWarp>
          </a:bodyPr>
          <a:lstStyle>
            <a:lvl1pPr algn="r">
              <a:defRPr sz="723">
                <a:solidFill>
                  <a:srgbClr val="898989"/>
                </a:solidFill>
                <a:ea typeface="游ゴシック" panose="020B0400000000000000" pitchFamily="50" charset="-128"/>
              </a:defRPr>
            </a:lvl1pPr>
          </a:lstStyle>
          <a:p>
            <a:fld id="{5B581E4D-C848-44D0-AC65-1420E88B4A19}" type="slidenum">
              <a:rPr lang="ja-JP" altLang="en-US"/>
              <a:pPr/>
              <a:t>‹#›</a:t>
            </a:fld>
            <a:endParaRPr lang="ja-JP" altLang="en-US"/>
          </a:p>
        </p:txBody>
      </p:sp>
    </p:spTree>
    <p:extLst>
      <p:ext uri="{BB962C8B-B14F-4D97-AF65-F5344CB8AC3E}">
        <p14:creationId xmlns:p14="http://schemas.microsoft.com/office/powerpoint/2010/main" val="144535741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550841" rtl="0" fontAlgn="base">
        <a:lnSpc>
          <a:spcPct val="90000"/>
        </a:lnSpc>
        <a:spcBef>
          <a:spcPct val="0"/>
        </a:spcBef>
        <a:spcAft>
          <a:spcPct val="0"/>
        </a:spcAft>
        <a:defRPr kumimoji="1" sz="2651" kern="1200">
          <a:solidFill>
            <a:schemeClr val="tx1"/>
          </a:solidFill>
          <a:latin typeface="+mj-lt"/>
          <a:ea typeface="+mj-ea"/>
          <a:cs typeface="+mj-cs"/>
        </a:defRPr>
      </a:lvl1pPr>
      <a:lvl2pPr algn="l" defTabSz="550841" rtl="0" fontAlgn="base">
        <a:lnSpc>
          <a:spcPct val="90000"/>
        </a:lnSpc>
        <a:spcBef>
          <a:spcPct val="0"/>
        </a:spcBef>
        <a:spcAft>
          <a:spcPct val="0"/>
        </a:spcAft>
        <a:defRPr kumimoji="1" sz="2651">
          <a:solidFill>
            <a:schemeClr val="tx1"/>
          </a:solidFill>
          <a:latin typeface="Calibri Light" panose="020F0302020204030204" pitchFamily="34" charset="0"/>
        </a:defRPr>
      </a:lvl2pPr>
      <a:lvl3pPr algn="l" defTabSz="550841" rtl="0" fontAlgn="base">
        <a:lnSpc>
          <a:spcPct val="90000"/>
        </a:lnSpc>
        <a:spcBef>
          <a:spcPct val="0"/>
        </a:spcBef>
        <a:spcAft>
          <a:spcPct val="0"/>
        </a:spcAft>
        <a:defRPr kumimoji="1" sz="2651">
          <a:solidFill>
            <a:schemeClr val="tx1"/>
          </a:solidFill>
          <a:latin typeface="Calibri Light" panose="020F0302020204030204" pitchFamily="34" charset="0"/>
        </a:defRPr>
      </a:lvl3pPr>
      <a:lvl4pPr algn="l" defTabSz="550841" rtl="0" fontAlgn="base">
        <a:lnSpc>
          <a:spcPct val="90000"/>
        </a:lnSpc>
        <a:spcBef>
          <a:spcPct val="0"/>
        </a:spcBef>
        <a:spcAft>
          <a:spcPct val="0"/>
        </a:spcAft>
        <a:defRPr kumimoji="1" sz="2651">
          <a:solidFill>
            <a:schemeClr val="tx1"/>
          </a:solidFill>
          <a:latin typeface="Calibri Light" panose="020F0302020204030204" pitchFamily="34" charset="0"/>
        </a:defRPr>
      </a:lvl4pPr>
      <a:lvl5pPr algn="l" defTabSz="550841" rtl="0" fontAlgn="base">
        <a:lnSpc>
          <a:spcPct val="90000"/>
        </a:lnSpc>
        <a:spcBef>
          <a:spcPct val="0"/>
        </a:spcBef>
        <a:spcAft>
          <a:spcPct val="0"/>
        </a:spcAft>
        <a:defRPr kumimoji="1" sz="2651">
          <a:solidFill>
            <a:schemeClr val="tx1"/>
          </a:solidFill>
          <a:latin typeface="Calibri Light" panose="020F0302020204030204" pitchFamily="34" charset="0"/>
        </a:defRPr>
      </a:lvl5pPr>
      <a:lvl6pPr marL="367229" algn="l" defTabSz="550841" rtl="0" fontAlgn="base">
        <a:lnSpc>
          <a:spcPct val="90000"/>
        </a:lnSpc>
        <a:spcBef>
          <a:spcPct val="0"/>
        </a:spcBef>
        <a:spcAft>
          <a:spcPct val="0"/>
        </a:spcAft>
        <a:defRPr kumimoji="1" sz="2651">
          <a:solidFill>
            <a:schemeClr val="tx1"/>
          </a:solidFill>
          <a:latin typeface="Calibri Light" panose="020F0302020204030204" pitchFamily="34" charset="0"/>
        </a:defRPr>
      </a:lvl6pPr>
      <a:lvl7pPr marL="734454" algn="l" defTabSz="550841" rtl="0" fontAlgn="base">
        <a:lnSpc>
          <a:spcPct val="90000"/>
        </a:lnSpc>
        <a:spcBef>
          <a:spcPct val="0"/>
        </a:spcBef>
        <a:spcAft>
          <a:spcPct val="0"/>
        </a:spcAft>
        <a:defRPr kumimoji="1" sz="2651">
          <a:solidFill>
            <a:schemeClr val="tx1"/>
          </a:solidFill>
          <a:latin typeface="Calibri Light" panose="020F0302020204030204" pitchFamily="34" charset="0"/>
        </a:defRPr>
      </a:lvl7pPr>
      <a:lvl8pPr marL="1101683" algn="l" defTabSz="550841" rtl="0" fontAlgn="base">
        <a:lnSpc>
          <a:spcPct val="90000"/>
        </a:lnSpc>
        <a:spcBef>
          <a:spcPct val="0"/>
        </a:spcBef>
        <a:spcAft>
          <a:spcPct val="0"/>
        </a:spcAft>
        <a:defRPr kumimoji="1" sz="2651">
          <a:solidFill>
            <a:schemeClr val="tx1"/>
          </a:solidFill>
          <a:latin typeface="Calibri Light" panose="020F0302020204030204" pitchFamily="34" charset="0"/>
        </a:defRPr>
      </a:lvl8pPr>
      <a:lvl9pPr marL="1468911" algn="l" defTabSz="550841" rtl="0" fontAlgn="base">
        <a:lnSpc>
          <a:spcPct val="90000"/>
        </a:lnSpc>
        <a:spcBef>
          <a:spcPct val="0"/>
        </a:spcBef>
        <a:spcAft>
          <a:spcPct val="0"/>
        </a:spcAft>
        <a:defRPr kumimoji="1" sz="2651">
          <a:solidFill>
            <a:schemeClr val="tx1"/>
          </a:solidFill>
          <a:latin typeface="Calibri Light" panose="020F0302020204030204" pitchFamily="34" charset="0"/>
        </a:defRPr>
      </a:lvl9pPr>
    </p:titleStyle>
    <p:bodyStyle>
      <a:lvl1pPr marL="137710" indent="-137710" algn="l" defTabSz="550841" rtl="0" fontAlgn="base">
        <a:lnSpc>
          <a:spcPct val="90000"/>
        </a:lnSpc>
        <a:spcBef>
          <a:spcPts val="603"/>
        </a:spcBef>
        <a:spcAft>
          <a:spcPct val="0"/>
        </a:spcAft>
        <a:buFont typeface="Arial" panose="020B0604020202020204" pitchFamily="34" charset="0"/>
        <a:buChar char="•"/>
        <a:defRPr kumimoji="1" sz="1687" kern="1200">
          <a:solidFill>
            <a:schemeClr val="tx1"/>
          </a:solidFill>
          <a:latin typeface="+mn-lt"/>
          <a:ea typeface="+mn-ea"/>
          <a:cs typeface="+mn-cs"/>
        </a:defRPr>
      </a:lvl1pPr>
      <a:lvl2pPr marL="413131" indent="-137710" algn="l" defTabSz="550841" rtl="0" fontAlgn="base">
        <a:lnSpc>
          <a:spcPct val="90000"/>
        </a:lnSpc>
        <a:spcBef>
          <a:spcPts val="301"/>
        </a:spcBef>
        <a:spcAft>
          <a:spcPct val="0"/>
        </a:spcAft>
        <a:buFont typeface="Arial" panose="020B0604020202020204" pitchFamily="34" charset="0"/>
        <a:buChar char="•"/>
        <a:defRPr kumimoji="1" kern="1200">
          <a:solidFill>
            <a:schemeClr val="tx1"/>
          </a:solidFill>
          <a:latin typeface="+mn-lt"/>
          <a:ea typeface="+mn-ea"/>
          <a:cs typeface="+mn-cs"/>
        </a:defRPr>
      </a:lvl2pPr>
      <a:lvl3pPr marL="688552" indent="-137710" algn="l" defTabSz="550841" rtl="0" fontAlgn="base">
        <a:lnSpc>
          <a:spcPct val="90000"/>
        </a:lnSpc>
        <a:spcBef>
          <a:spcPts val="301"/>
        </a:spcBef>
        <a:spcAft>
          <a:spcPct val="0"/>
        </a:spcAft>
        <a:buFont typeface="Arial" panose="020B0604020202020204" pitchFamily="34" charset="0"/>
        <a:buChar char="•"/>
        <a:defRPr kumimoji="1" sz="1206" kern="1200">
          <a:solidFill>
            <a:schemeClr val="tx1"/>
          </a:solidFill>
          <a:latin typeface="+mn-lt"/>
          <a:ea typeface="+mn-ea"/>
          <a:cs typeface="+mn-cs"/>
        </a:defRPr>
      </a:lvl3pPr>
      <a:lvl4pPr marL="963972" indent="-137710" algn="l" defTabSz="550841" rtl="0" fontAlgn="base">
        <a:lnSpc>
          <a:spcPct val="90000"/>
        </a:lnSpc>
        <a:spcBef>
          <a:spcPts val="301"/>
        </a:spcBef>
        <a:spcAft>
          <a:spcPct val="0"/>
        </a:spcAft>
        <a:buFont typeface="Arial" panose="020B0604020202020204" pitchFamily="34" charset="0"/>
        <a:buChar char="•"/>
        <a:defRPr kumimoji="1" sz="1044" kern="1200">
          <a:solidFill>
            <a:schemeClr val="tx1"/>
          </a:solidFill>
          <a:latin typeface="+mn-lt"/>
          <a:ea typeface="+mn-ea"/>
          <a:cs typeface="+mn-cs"/>
        </a:defRPr>
      </a:lvl4pPr>
      <a:lvl5pPr marL="1239392" indent="-137710" algn="l" defTabSz="550841" rtl="0" fontAlgn="base">
        <a:lnSpc>
          <a:spcPct val="90000"/>
        </a:lnSpc>
        <a:spcBef>
          <a:spcPts val="301"/>
        </a:spcBef>
        <a:spcAft>
          <a:spcPct val="0"/>
        </a:spcAft>
        <a:buFont typeface="Arial" panose="020B0604020202020204" pitchFamily="34" charset="0"/>
        <a:buChar char="•"/>
        <a:defRPr kumimoji="1" sz="1044" kern="1200">
          <a:solidFill>
            <a:schemeClr val="tx1"/>
          </a:solidFill>
          <a:latin typeface="+mn-lt"/>
          <a:ea typeface="+mn-ea"/>
          <a:cs typeface="+mn-cs"/>
        </a:defRPr>
      </a:lvl5pPr>
      <a:lvl6pPr marL="1514814" indent="-137710" algn="l" defTabSz="550841" rtl="0" eaLnBrk="1" latinLnBrk="0" hangingPunct="1">
        <a:lnSpc>
          <a:spcPct val="90000"/>
        </a:lnSpc>
        <a:spcBef>
          <a:spcPts val="301"/>
        </a:spcBef>
        <a:buFont typeface="Arial" panose="020B0604020202020204" pitchFamily="34" charset="0"/>
        <a:buChar char="•"/>
        <a:defRPr kumimoji="1" sz="1084" kern="1200">
          <a:solidFill>
            <a:schemeClr val="tx1"/>
          </a:solidFill>
          <a:latin typeface="+mn-lt"/>
          <a:ea typeface="+mn-ea"/>
          <a:cs typeface="+mn-cs"/>
        </a:defRPr>
      </a:lvl6pPr>
      <a:lvl7pPr marL="1790232" indent="-137710" algn="l" defTabSz="550841" rtl="0" eaLnBrk="1" latinLnBrk="0" hangingPunct="1">
        <a:lnSpc>
          <a:spcPct val="90000"/>
        </a:lnSpc>
        <a:spcBef>
          <a:spcPts val="301"/>
        </a:spcBef>
        <a:buFont typeface="Arial" panose="020B0604020202020204" pitchFamily="34" charset="0"/>
        <a:buChar char="•"/>
        <a:defRPr kumimoji="1" sz="1084" kern="1200">
          <a:solidFill>
            <a:schemeClr val="tx1"/>
          </a:solidFill>
          <a:latin typeface="+mn-lt"/>
          <a:ea typeface="+mn-ea"/>
          <a:cs typeface="+mn-cs"/>
        </a:defRPr>
      </a:lvl7pPr>
      <a:lvl8pPr marL="2065655" indent="-137710" algn="l" defTabSz="550841" rtl="0" eaLnBrk="1" latinLnBrk="0" hangingPunct="1">
        <a:lnSpc>
          <a:spcPct val="90000"/>
        </a:lnSpc>
        <a:spcBef>
          <a:spcPts val="301"/>
        </a:spcBef>
        <a:buFont typeface="Arial" panose="020B0604020202020204" pitchFamily="34" charset="0"/>
        <a:buChar char="•"/>
        <a:defRPr kumimoji="1" sz="1084" kern="1200">
          <a:solidFill>
            <a:schemeClr val="tx1"/>
          </a:solidFill>
          <a:latin typeface="+mn-lt"/>
          <a:ea typeface="+mn-ea"/>
          <a:cs typeface="+mn-cs"/>
        </a:defRPr>
      </a:lvl8pPr>
      <a:lvl9pPr marL="2341075" indent="-137710" algn="l" defTabSz="550841" rtl="0" eaLnBrk="1" latinLnBrk="0" hangingPunct="1">
        <a:lnSpc>
          <a:spcPct val="90000"/>
        </a:lnSpc>
        <a:spcBef>
          <a:spcPts val="301"/>
        </a:spcBef>
        <a:buFont typeface="Arial" panose="020B0604020202020204" pitchFamily="34" charset="0"/>
        <a:buChar char="•"/>
        <a:defRPr kumimoji="1" sz="1084" kern="1200">
          <a:solidFill>
            <a:schemeClr val="tx1"/>
          </a:solidFill>
          <a:latin typeface="+mn-lt"/>
          <a:ea typeface="+mn-ea"/>
          <a:cs typeface="+mn-cs"/>
        </a:defRPr>
      </a:lvl9pPr>
    </p:bodyStyle>
    <p:otherStyle>
      <a:defPPr>
        <a:defRPr lang="en-US"/>
      </a:defPPr>
      <a:lvl1pPr marL="0" algn="l" defTabSz="550841" rtl="0" eaLnBrk="1" latinLnBrk="0" hangingPunct="1">
        <a:defRPr kumimoji="1" sz="1084" kern="1200">
          <a:solidFill>
            <a:schemeClr val="tx1"/>
          </a:solidFill>
          <a:latin typeface="+mn-lt"/>
          <a:ea typeface="+mn-ea"/>
          <a:cs typeface="+mn-cs"/>
        </a:defRPr>
      </a:lvl1pPr>
      <a:lvl2pPr marL="275421" algn="l" defTabSz="550841" rtl="0" eaLnBrk="1" latinLnBrk="0" hangingPunct="1">
        <a:defRPr kumimoji="1" sz="1084" kern="1200">
          <a:solidFill>
            <a:schemeClr val="tx1"/>
          </a:solidFill>
          <a:latin typeface="+mn-lt"/>
          <a:ea typeface="+mn-ea"/>
          <a:cs typeface="+mn-cs"/>
        </a:defRPr>
      </a:lvl2pPr>
      <a:lvl3pPr marL="550841" algn="l" defTabSz="550841" rtl="0" eaLnBrk="1" latinLnBrk="0" hangingPunct="1">
        <a:defRPr kumimoji="1" sz="1084" kern="1200">
          <a:solidFill>
            <a:schemeClr val="tx1"/>
          </a:solidFill>
          <a:latin typeface="+mn-lt"/>
          <a:ea typeface="+mn-ea"/>
          <a:cs typeface="+mn-cs"/>
        </a:defRPr>
      </a:lvl3pPr>
      <a:lvl4pPr marL="826262" algn="l" defTabSz="550841" rtl="0" eaLnBrk="1" latinLnBrk="0" hangingPunct="1">
        <a:defRPr kumimoji="1" sz="1084" kern="1200">
          <a:solidFill>
            <a:schemeClr val="tx1"/>
          </a:solidFill>
          <a:latin typeface="+mn-lt"/>
          <a:ea typeface="+mn-ea"/>
          <a:cs typeface="+mn-cs"/>
        </a:defRPr>
      </a:lvl4pPr>
      <a:lvl5pPr marL="1101683" algn="l" defTabSz="550841" rtl="0" eaLnBrk="1" latinLnBrk="0" hangingPunct="1">
        <a:defRPr kumimoji="1" sz="1084" kern="1200">
          <a:solidFill>
            <a:schemeClr val="tx1"/>
          </a:solidFill>
          <a:latin typeface="+mn-lt"/>
          <a:ea typeface="+mn-ea"/>
          <a:cs typeface="+mn-cs"/>
        </a:defRPr>
      </a:lvl5pPr>
      <a:lvl6pPr marL="1377103" algn="l" defTabSz="550841" rtl="0" eaLnBrk="1" latinLnBrk="0" hangingPunct="1">
        <a:defRPr kumimoji="1" sz="1084" kern="1200">
          <a:solidFill>
            <a:schemeClr val="tx1"/>
          </a:solidFill>
          <a:latin typeface="+mn-lt"/>
          <a:ea typeface="+mn-ea"/>
          <a:cs typeface="+mn-cs"/>
        </a:defRPr>
      </a:lvl6pPr>
      <a:lvl7pPr marL="1652523" algn="l" defTabSz="550841" rtl="0" eaLnBrk="1" latinLnBrk="0" hangingPunct="1">
        <a:defRPr kumimoji="1" sz="1084" kern="1200">
          <a:solidFill>
            <a:schemeClr val="tx1"/>
          </a:solidFill>
          <a:latin typeface="+mn-lt"/>
          <a:ea typeface="+mn-ea"/>
          <a:cs typeface="+mn-cs"/>
        </a:defRPr>
      </a:lvl7pPr>
      <a:lvl8pPr marL="1927945" algn="l" defTabSz="550841" rtl="0" eaLnBrk="1" latinLnBrk="0" hangingPunct="1">
        <a:defRPr kumimoji="1" sz="1084" kern="1200">
          <a:solidFill>
            <a:schemeClr val="tx1"/>
          </a:solidFill>
          <a:latin typeface="+mn-lt"/>
          <a:ea typeface="+mn-ea"/>
          <a:cs typeface="+mn-cs"/>
        </a:defRPr>
      </a:lvl8pPr>
      <a:lvl9pPr marL="2203364" algn="l" defTabSz="550841" rtl="0" eaLnBrk="1" latinLnBrk="0" hangingPunct="1">
        <a:defRPr kumimoji="1" sz="10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7.png"/><Relationship Id="rId5" Type="http://schemas.openxmlformats.org/officeDocument/2006/relationships/hyperlink" Target="http://www.nakakoma-yaku.jp/" TargetMode="Externa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B84E1F5-3537-9DAA-2CD0-90D77047E0D4}"/>
              </a:ext>
            </a:extLst>
          </p:cNvPr>
          <p:cNvSpPr txBox="1"/>
          <p:nvPr/>
        </p:nvSpPr>
        <p:spPr>
          <a:xfrm>
            <a:off x="26671" y="150271"/>
            <a:ext cx="6831329" cy="954107"/>
          </a:xfrm>
          <a:prstGeom prst="rect">
            <a:avLst/>
          </a:prstGeom>
          <a:noFill/>
        </p:spPr>
        <p:txBody>
          <a:bodyPr wrap="square">
            <a:spAutoFit/>
          </a:bodyPr>
          <a:lstStyle/>
          <a:p>
            <a:r>
              <a:rPr lang="ja-JP" altLang="en-US" sz="3200" b="1" dirty="0">
                <a:solidFill>
                  <a:schemeClr val="bg1"/>
                </a:solidFill>
                <a:latin typeface="HGS創英角ｺﾞｼｯｸUB" panose="020B0900000000000000" pitchFamily="50" charset="-128"/>
                <a:ea typeface="HGS創英角ｺﾞｼｯｸUB" panose="020B0900000000000000" pitchFamily="50" charset="-128"/>
              </a:rPr>
              <a:t>第</a:t>
            </a:r>
            <a:r>
              <a:rPr lang="en-US" altLang="ja-JP" sz="3200" b="1" dirty="0">
                <a:solidFill>
                  <a:schemeClr val="bg1"/>
                </a:solidFill>
                <a:latin typeface="HGS創英角ｺﾞｼｯｸUB" panose="020B0900000000000000" pitchFamily="50" charset="-128"/>
                <a:ea typeface="HGS創英角ｺﾞｼｯｸUB" panose="020B0900000000000000" pitchFamily="50" charset="-128"/>
              </a:rPr>
              <a:t>62</a:t>
            </a:r>
            <a:r>
              <a:rPr lang="ja-JP" altLang="en-US" sz="3200" b="1" dirty="0">
                <a:solidFill>
                  <a:schemeClr val="bg1"/>
                </a:solidFill>
                <a:latin typeface="HGS創英角ｺﾞｼｯｸUB" panose="020B0900000000000000" pitchFamily="50" charset="-128"/>
                <a:ea typeface="HGS創英角ｺﾞｼｯｸUB" panose="020B0900000000000000" pitchFamily="50" charset="-128"/>
              </a:rPr>
              <a:t>回中巨摩東薬剤師会学術研修会</a:t>
            </a:r>
            <a:endParaRPr lang="en-US" altLang="ja-JP" sz="3200" b="1" dirty="0">
              <a:solidFill>
                <a:schemeClr val="bg1"/>
              </a:solidFill>
              <a:latin typeface="HGS創英角ｺﾞｼｯｸUB" panose="020B0900000000000000" pitchFamily="50" charset="-128"/>
              <a:ea typeface="HGS創英角ｺﾞｼｯｸUB" panose="020B0900000000000000" pitchFamily="50" charset="-128"/>
            </a:endParaRPr>
          </a:p>
          <a:p>
            <a:pPr algn="ctr"/>
            <a:r>
              <a:rPr lang="en-US" altLang="ja-JP" sz="2400" b="1" dirty="0">
                <a:solidFill>
                  <a:schemeClr val="bg1"/>
                </a:solidFill>
                <a:latin typeface="HGS創英角ｺﾞｼｯｸUB" panose="020B0900000000000000" pitchFamily="50" charset="-128"/>
                <a:ea typeface="HGS創英角ｺﾞｼｯｸUB" panose="020B0900000000000000" pitchFamily="50" charset="-128"/>
              </a:rPr>
              <a:t>(Web</a:t>
            </a:r>
            <a:r>
              <a:rPr lang="ja-JP" altLang="en-US" sz="2400" b="1" dirty="0">
                <a:solidFill>
                  <a:schemeClr val="bg1"/>
                </a:solidFill>
                <a:latin typeface="HGS創英角ｺﾞｼｯｸUB" panose="020B0900000000000000" pitchFamily="50" charset="-128"/>
                <a:ea typeface="HGS創英角ｺﾞｼｯｸUB" panose="020B0900000000000000" pitchFamily="50" charset="-128"/>
              </a:rPr>
              <a:t>開催</a:t>
            </a:r>
            <a:r>
              <a:rPr lang="en-US" altLang="ja-JP" sz="2400" b="1" dirty="0">
                <a:solidFill>
                  <a:schemeClr val="bg1"/>
                </a:solidFill>
                <a:latin typeface="HGS創英角ｺﾞｼｯｸUB" panose="020B0900000000000000" pitchFamily="50" charset="-128"/>
                <a:ea typeface="HGS創英角ｺﾞｼｯｸUB" panose="020B0900000000000000" pitchFamily="50" charset="-128"/>
              </a:rPr>
              <a:t>)</a:t>
            </a:r>
          </a:p>
        </p:txBody>
      </p:sp>
      <p:sp>
        <p:nvSpPr>
          <p:cNvPr id="6" name="テキスト ボックス 5">
            <a:extLst>
              <a:ext uri="{FF2B5EF4-FFF2-40B4-BE49-F238E27FC236}">
                <a16:creationId xmlns:a16="http://schemas.microsoft.com/office/drawing/2014/main" id="{93D825DB-D1AC-F6CC-3712-345059032B7F}"/>
              </a:ext>
            </a:extLst>
          </p:cNvPr>
          <p:cNvSpPr txBox="1"/>
          <p:nvPr/>
        </p:nvSpPr>
        <p:spPr>
          <a:xfrm>
            <a:off x="818791" y="1180207"/>
            <a:ext cx="5724644" cy="707886"/>
          </a:xfrm>
          <a:prstGeom prst="rect">
            <a:avLst/>
          </a:prstGeom>
          <a:noFill/>
        </p:spPr>
        <p:txBody>
          <a:bodyPr wrap="none" rtlCol="0" anchor="ctr">
            <a:spAutoFit/>
          </a:bodyPr>
          <a:lstStyle/>
          <a:p>
            <a:pPr marL="0" marR="0" lvl="0" indent="0" algn="l" defTabSz="914400" rtl="0" eaLnBrk="1" fontAlgn="auto" latinLnBrk="0" hangingPunct="1">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rPr>
              <a:t>2025</a:t>
            </a:r>
            <a:r>
              <a:rPr kumimoji="1" lang="ja-JP" alt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rPr>
              <a:t>年</a:t>
            </a:r>
            <a:r>
              <a:rPr kumimoji="1" lang="ja-JP" altLang="en-US" sz="1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rPr>
              <a:t>　</a:t>
            </a:r>
            <a:r>
              <a:rPr kumimoji="1" lang="ja-JP" altLang="en-US" sz="40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rPr>
              <a:t>７</a:t>
            </a:r>
            <a:r>
              <a:rPr kumimoji="1" lang="ja-JP" altLang="en-US" sz="24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rPr>
              <a:t>月</a:t>
            </a:r>
            <a:r>
              <a:rPr kumimoji="1" lang="ja-JP" altLang="en-US" sz="40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rPr>
              <a:t>２４</a:t>
            </a:r>
            <a:r>
              <a:rPr kumimoji="1" lang="ja-JP" altLang="en-US" sz="24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rPr>
              <a:t>日</a:t>
            </a:r>
            <a:r>
              <a:rPr kumimoji="1" lang="ja-JP" altLang="en-US" sz="1600" b="1" dirty="0">
                <a:solidFill>
                  <a:srgbClr val="FFFF00"/>
                </a:solidFill>
                <a:effectLst>
                  <a:outerShdw blurRad="38100" dist="38100" dir="2700000" algn="tl">
                    <a:srgbClr val="000000">
                      <a:alpha val="43137"/>
                    </a:srgbClr>
                  </a:outerShdw>
                </a:effectLst>
                <a:latin typeface="UD デジタル 教科書体 N-B" panose="02020700000000000000" pitchFamily="17" charset="-128"/>
                <a:ea typeface="UD デジタル 教科書体 N-B" panose="02020700000000000000" pitchFamily="17" charset="-128"/>
                <a:cs typeface="Arial"/>
              </a:rPr>
              <a:t> </a:t>
            </a:r>
            <a:r>
              <a:rPr kumimoji="1" lang="en-US" altLang="ja-JP" sz="1600" b="1" i="0" u="none" strike="noStrike" kern="1200" cap="none" spc="0" normalizeH="0" baseline="0" noProof="0">
                <a:ln>
                  <a:noFill/>
                </a:ln>
                <a:solidFill>
                  <a:srgbClr val="FFFF00"/>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rPr>
              <a:t>(</a:t>
            </a:r>
            <a:r>
              <a:rPr kumimoji="1" lang="ja-JP" altLang="en-US" sz="1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rPr>
              <a:t>木</a:t>
            </a:r>
            <a:r>
              <a:rPr kumimoji="1" lang="en-US" altLang="ja-JP" sz="1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rPr>
              <a:t>)</a:t>
            </a:r>
            <a:r>
              <a:rPr kumimoji="1" lang="en-US" altLang="ja-JP"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rPr>
              <a:t>19:15</a:t>
            </a:r>
            <a:r>
              <a:rPr kumimoji="1" lang="ja-JP" alt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rPr>
              <a:t>～</a:t>
            </a:r>
            <a:r>
              <a:rPr kumimoji="1" lang="en-US" altLang="ja-JP"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rPr>
              <a:t>21:00</a:t>
            </a:r>
            <a:endParaRPr kumimoji="1" lang="ja-JP" alt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UD デジタル 教科書体 N-B" panose="02020700000000000000" pitchFamily="17" charset="-128"/>
              <a:ea typeface="UD デジタル 教科書体 N-B" panose="02020700000000000000" pitchFamily="17" charset="-128"/>
              <a:cs typeface="Arial"/>
            </a:endParaRPr>
          </a:p>
        </p:txBody>
      </p:sp>
      <p:pic>
        <p:nvPicPr>
          <p:cNvPr id="7" name="図 6">
            <a:extLst>
              <a:ext uri="{FF2B5EF4-FFF2-40B4-BE49-F238E27FC236}">
                <a16:creationId xmlns:a16="http://schemas.microsoft.com/office/drawing/2014/main" id="{1B73C323-4110-B333-DC8B-1F5F52C3C9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833" y="1309343"/>
            <a:ext cx="607958" cy="420134"/>
          </a:xfrm>
          <a:prstGeom prst="rect">
            <a:avLst/>
          </a:prstGeom>
        </p:spPr>
      </p:pic>
      <p:sp>
        <p:nvSpPr>
          <p:cNvPr id="10" name="テキスト ボックス 9">
            <a:extLst>
              <a:ext uri="{FF2B5EF4-FFF2-40B4-BE49-F238E27FC236}">
                <a16:creationId xmlns:a16="http://schemas.microsoft.com/office/drawing/2014/main" id="{427EC756-E466-3685-36FE-46114BF624A4}"/>
              </a:ext>
            </a:extLst>
          </p:cNvPr>
          <p:cNvSpPr txBox="1"/>
          <p:nvPr/>
        </p:nvSpPr>
        <p:spPr>
          <a:xfrm>
            <a:off x="0" y="5972310"/>
            <a:ext cx="6831330" cy="977191"/>
          </a:xfrm>
          <a:prstGeom prst="rect">
            <a:avLst/>
          </a:prstGeom>
          <a:noFill/>
        </p:spPr>
        <p:txBody>
          <a:bodyPr wrap="square">
            <a:spAutoFit/>
          </a:bodyPr>
          <a:lstStyle/>
          <a:p>
            <a:pPr marL="12700" algn="ctr">
              <a:spcBef>
                <a:spcPts val="275"/>
              </a:spcBef>
              <a:defRPr/>
            </a:pPr>
            <a:r>
              <a:rPr kumimoji="0"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charset="-128"/>
              </a:rPr>
              <a:t>持続性</a:t>
            </a:r>
            <a:r>
              <a:rPr kumimoji="0"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charset="-128"/>
              </a:rPr>
              <a:t>GIP/GLP-1</a:t>
            </a:r>
            <a:r>
              <a:rPr kumimoji="0"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charset="-128"/>
              </a:rPr>
              <a:t>受容体作動薬の基礎と臨床</a:t>
            </a:r>
            <a:r>
              <a:rPr kumimoji="0" lang="ja-JP" altLang="en-US" sz="3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charset="-128"/>
              </a:rPr>
              <a:t>　</a:t>
            </a:r>
            <a:endParaRPr kumimoji="0" lang="en-US" altLang="ja-JP" sz="3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charset="-128"/>
            </a:endParaRPr>
          </a:p>
          <a:p>
            <a:pPr marL="12700" algn="ctr">
              <a:spcBef>
                <a:spcPts val="275"/>
              </a:spcBef>
              <a:defRPr/>
            </a:pPr>
            <a:r>
              <a:rPr kumimoji="0"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charset="-128"/>
              </a:rPr>
              <a:t>～作用機序からエビデンスまで～</a:t>
            </a:r>
          </a:p>
        </p:txBody>
      </p:sp>
      <p:sp>
        <p:nvSpPr>
          <p:cNvPr id="11" name="テキスト ボックス 10">
            <a:extLst>
              <a:ext uri="{FF2B5EF4-FFF2-40B4-BE49-F238E27FC236}">
                <a16:creationId xmlns:a16="http://schemas.microsoft.com/office/drawing/2014/main" id="{06BF98DA-7A47-CD27-EC04-2B652D89BF4E}"/>
              </a:ext>
            </a:extLst>
          </p:cNvPr>
          <p:cNvSpPr txBox="1"/>
          <p:nvPr/>
        </p:nvSpPr>
        <p:spPr>
          <a:xfrm>
            <a:off x="1144977" y="7005209"/>
            <a:ext cx="5591969" cy="95410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1" dirty="0">
                <a:latin typeface="Meiryo UI"/>
                <a:ea typeface="Meiryo UI"/>
                <a:cs typeface="Arial"/>
              </a:rPr>
              <a:t>土屋</a:t>
            </a:r>
            <a:r>
              <a:rPr kumimoji="1" lang="zh-CN" altLang="en-US" sz="3600" b="1" i="0" u="none" strike="noStrike" kern="1200" cap="none" spc="0" normalizeH="0" baseline="0" noProof="0" dirty="0">
                <a:ln>
                  <a:noFill/>
                </a:ln>
                <a:effectLst/>
                <a:uLnTx/>
                <a:uFillTx/>
                <a:latin typeface="Meiryo UI"/>
                <a:ea typeface="Meiryo UI"/>
                <a:cs typeface="Arial"/>
              </a:rPr>
              <a:t>　</a:t>
            </a:r>
            <a:r>
              <a:rPr kumimoji="1" lang="ja-JP" altLang="en-US" sz="3600" b="1" i="0" u="none" strike="noStrike" kern="1200" cap="none" spc="0" normalizeH="0" baseline="0" noProof="0" dirty="0">
                <a:ln>
                  <a:noFill/>
                </a:ln>
                <a:effectLst/>
                <a:uLnTx/>
                <a:uFillTx/>
                <a:latin typeface="Meiryo UI"/>
                <a:ea typeface="Meiryo UI"/>
                <a:cs typeface="Arial"/>
              </a:rPr>
              <a:t>恭一郎　</a:t>
            </a:r>
            <a:r>
              <a:rPr kumimoji="1" lang="zh-CN" altLang="en-US" sz="2000" b="1" i="0" u="none" strike="noStrike" kern="1200" cap="none" spc="0" normalizeH="0" baseline="0" noProof="0" dirty="0">
                <a:ln>
                  <a:noFill/>
                </a:ln>
                <a:effectLst/>
                <a:uLnTx/>
                <a:uFillTx/>
                <a:latin typeface="Meiryo UI"/>
                <a:ea typeface="Meiryo UI"/>
                <a:cs typeface="Arial"/>
              </a:rPr>
              <a:t>先生</a:t>
            </a:r>
            <a:endParaRPr kumimoji="1" lang="en-US" altLang="zh-CN" sz="3600" b="1" i="0" u="none" strike="noStrike" kern="1200" cap="none" spc="0" normalizeH="0" baseline="0" noProof="0" dirty="0">
              <a:ln>
                <a:noFill/>
              </a:ln>
              <a:effectLst/>
              <a:uLnTx/>
              <a:uFillTx/>
              <a:latin typeface="Meiryo UI"/>
              <a:ea typeface="Meiryo UI"/>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Meiryo UI"/>
                <a:ea typeface="Meiryo UI"/>
                <a:cs typeface="Arial"/>
              </a:rPr>
              <a:t>　　</a:t>
            </a:r>
            <a:r>
              <a:rPr kumimoji="1" lang="ja-JP" altLang="en-US" b="1" i="0" u="none" strike="noStrike" kern="1200" cap="none" spc="0" normalizeH="0" baseline="0" noProof="0" dirty="0">
                <a:ln>
                  <a:noFill/>
                </a:ln>
                <a:effectLst/>
                <a:uLnTx/>
                <a:uFillTx/>
                <a:latin typeface="Meiryo UI"/>
                <a:ea typeface="Meiryo UI"/>
                <a:cs typeface="Arial"/>
              </a:rPr>
              <a:t>山梨大学大学院　糖尿病・内分泌内科学　教授</a:t>
            </a:r>
          </a:p>
        </p:txBody>
      </p:sp>
      <p:sp>
        <p:nvSpPr>
          <p:cNvPr id="18" name="テキスト ボックス 17">
            <a:extLst>
              <a:ext uri="{FF2B5EF4-FFF2-40B4-BE49-F238E27FC236}">
                <a16:creationId xmlns:a16="http://schemas.microsoft.com/office/drawing/2014/main" id="{017E0990-7659-8658-BD73-CB6ED3E3C890}"/>
              </a:ext>
            </a:extLst>
          </p:cNvPr>
          <p:cNvSpPr txBox="1"/>
          <p:nvPr/>
        </p:nvSpPr>
        <p:spPr>
          <a:xfrm>
            <a:off x="416592" y="5114828"/>
            <a:ext cx="609600" cy="307777"/>
          </a:xfrm>
          <a:prstGeom prst="rect">
            <a:avLst/>
          </a:prstGeom>
          <a:solidFill>
            <a:srgbClr val="641683"/>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座長</a:t>
            </a:r>
          </a:p>
        </p:txBody>
      </p:sp>
      <p:sp>
        <p:nvSpPr>
          <p:cNvPr id="19" name="テキスト ボックス 18">
            <a:extLst>
              <a:ext uri="{FF2B5EF4-FFF2-40B4-BE49-F238E27FC236}">
                <a16:creationId xmlns:a16="http://schemas.microsoft.com/office/drawing/2014/main" id="{D86C1409-3EC6-75EE-13E6-E2C4A127641A}"/>
              </a:ext>
            </a:extLst>
          </p:cNvPr>
          <p:cNvSpPr txBox="1"/>
          <p:nvPr/>
        </p:nvSpPr>
        <p:spPr>
          <a:xfrm>
            <a:off x="416592" y="7150104"/>
            <a:ext cx="609600" cy="307777"/>
          </a:xfrm>
          <a:prstGeom prst="rect">
            <a:avLst/>
          </a:prstGeom>
          <a:solidFill>
            <a:srgbClr val="641683"/>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演者</a:t>
            </a:r>
          </a:p>
        </p:txBody>
      </p:sp>
      <p:grpSp>
        <p:nvGrpSpPr>
          <p:cNvPr id="17" name="グループ化 16">
            <a:extLst>
              <a:ext uri="{FF2B5EF4-FFF2-40B4-BE49-F238E27FC236}">
                <a16:creationId xmlns:a16="http://schemas.microsoft.com/office/drawing/2014/main" id="{2C38B939-F630-8ECA-DFDA-69AA65D351D4}"/>
              </a:ext>
            </a:extLst>
          </p:cNvPr>
          <p:cNvGrpSpPr/>
          <p:nvPr/>
        </p:nvGrpSpPr>
        <p:grpSpPr>
          <a:xfrm>
            <a:off x="13132" y="4390173"/>
            <a:ext cx="3768835" cy="370358"/>
            <a:chOff x="13132" y="4506286"/>
            <a:chExt cx="3768835" cy="370358"/>
          </a:xfrm>
        </p:grpSpPr>
        <p:pic>
          <p:nvPicPr>
            <p:cNvPr id="20" name="図 19">
              <a:extLst>
                <a:ext uri="{FF2B5EF4-FFF2-40B4-BE49-F238E27FC236}">
                  <a16:creationId xmlns:a16="http://schemas.microsoft.com/office/drawing/2014/main" id="{DFE149FD-0A69-AA86-BF8A-2C41E3EFC8A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679" y="4595009"/>
              <a:ext cx="3764288" cy="259081"/>
            </a:xfrm>
            <a:prstGeom prst="rect">
              <a:avLst/>
            </a:prstGeom>
          </p:spPr>
        </p:pic>
        <p:sp>
          <p:nvSpPr>
            <p:cNvPr id="21" name="正方形/長方形 41">
              <a:extLst>
                <a:ext uri="{FF2B5EF4-FFF2-40B4-BE49-F238E27FC236}">
                  <a16:creationId xmlns:a16="http://schemas.microsoft.com/office/drawing/2014/main" id="{8D9F22A9-09EF-F820-8215-A7406A5CD4FB}"/>
                </a:ext>
              </a:extLst>
            </p:cNvPr>
            <p:cNvSpPr/>
            <p:nvPr/>
          </p:nvSpPr>
          <p:spPr>
            <a:xfrm>
              <a:off x="13132" y="4506286"/>
              <a:ext cx="2570412" cy="370358"/>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1" dirty="0">
                  <a:solidFill>
                    <a:prstClr val="white"/>
                  </a:solidFill>
                  <a:latin typeface="Meiryo UI"/>
                  <a:ea typeface="Meiryo UI"/>
                  <a:cs typeface="Arial"/>
                </a:rPr>
                <a:t>特別講演</a:t>
              </a:r>
              <a:r>
                <a:rPr kumimoji="1" lang="ja-JP" altLang="en-US" sz="1400" b="1" i="0" u="none" strike="noStrike" kern="1200" cap="none" spc="0" normalizeH="0" baseline="0" noProof="0" dirty="0">
                  <a:ln>
                    <a:noFill/>
                  </a:ln>
                  <a:solidFill>
                    <a:prstClr val="white"/>
                  </a:solidFill>
                  <a:effectLst/>
                  <a:uLnTx/>
                  <a:uFillTx/>
                  <a:latin typeface="Meiryo UI"/>
                  <a:ea typeface="Meiryo UI"/>
                  <a:cs typeface="Arial"/>
                </a:rPr>
                <a:t>（</a:t>
              </a:r>
              <a:r>
                <a:rPr kumimoji="1" lang="en-US" altLang="ja-JP" sz="1400" b="1" i="0" u="none" strike="noStrike" kern="1200" cap="none" spc="0" normalizeH="0" baseline="0" noProof="0" dirty="0">
                  <a:ln>
                    <a:noFill/>
                  </a:ln>
                  <a:solidFill>
                    <a:prstClr val="white"/>
                  </a:solidFill>
                  <a:effectLst/>
                  <a:uLnTx/>
                  <a:uFillTx/>
                  <a:latin typeface="Meiryo UI"/>
                  <a:ea typeface="Meiryo UI"/>
                  <a:cs typeface="Arial"/>
                </a:rPr>
                <a:t>19:30</a:t>
              </a:r>
              <a:r>
                <a:rPr kumimoji="1" lang="ja-JP" altLang="en-US" sz="1400" b="1" i="0" u="none" strike="noStrike" kern="1200" cap="none" spc="0" normalizeH="0" baseline="0" noProof="0" dirty="0">
                  <a:ln>
                    <a:noFill/>
                  </a:ln>
                  <a:solidFill>
                    <a:prstClr val="white"/>
                  </a:solidFill>
                  <a:effectLst/>
                  <a:uLnTx/>
                  <a:uFillTx/>
                  <a:latin typeface="Meiryo UI"/>
                  <a:ea typeface="Meiryo UI"/>
                  <a:cs typeface="Arial"/>
                </a:rPr>
                <a:t>～</a:t>
              </a:r>
              <a:r>
                <a:rPr kumimoji="1" lang="en-US" altLang="ja-JP" sz="1400" b="1" i="0" u="none" strike="noStrike" kern="1200" cap="none" spc="0" normalizeH="0" baseline="0" noProof="0" dirty="0">
                  <a:ln>
                    <a:noFill/>
                  </a:ln>
                  <a:solidFill>
                    <a:prstClr val="white"/>
                  </a:solidFill>
                  <a:effectLst/>
                  <a:uLnTx/>
                  <a:uFillTx/>
                  <a:latin typeface="Meiryo UI"/>
                  <a:ea typeface="Meiryo UI"/>
                  <a:cs typeface="Arial"/>
                </a:rPr>
                <a:t>21:00</a:t>
              </a:r>
              <a:r>
                <a:rPr kumimoji="1" lang="ja-JP" altLang="en-US" sz="1400" b="1" i="0" u="none" strike="noStrike" kern="1200" cap="none" spc="0" normalizeH="0" baseline="0" noProof="0" dirty="0">
                  <a:ln>
                    <a:noFill/>
                  </a:ln>
                  <a:solidFill>
                    <a:prstClr val="white"/>
                  </a:solidFill>
                  <a:effectLst/>
                  <a:uLnTx/>
                  <a:uFillTx/>
                  <a:latin typeface="Meiryo UI"/>
                  <a:ea typeface="Meiryo UI"/>
                  <a:cs typeface="Arial"/>
                </a:rPr>
                <a:t>）</a:t>
              </a:r>
            </a:p>
          </p:txBody>
        </p:sp>
      </p:grpSp>
      <p:sp>
        <p:nvSpPr>
          <p:cNvPr id="22" name="object 3">
            <a:extLst>
              <a:ext uri="{FF2B5EF4-FFF2-40B4-BE49-F238E27FC236}">
                <a16:creationId xmlns:a16="http://schemas.microsoft.com/office/drawing/2014/main" id="{11982A68-31FF-3920-FA20-5E7DBB06F134}"/>
              </a:ext>
            </a:extLst>
          </p:cNvPr>
          <p:cNvSpPr/>
          <p:nvPr/>
        </p:nvSpPr>
        <p:spPr>
          <a:xfrm>
            <a:off x="0" y="3613723"/>
            <a:ext cx="6831330" cy="0"/>
          </a:xfrm>
          <a:custGeom>
            <a:avLst/>
            <a:gdLst/>
            <a:ahLst/>
            <a:cxnLst/>
            <a:rect l="l" t="t" r="r" b="b"/>
            <a:pathLst>
              <a:path w="6831330">
                <a:moveTo>
                  <a:pt x="0" y="0"/>
                </a:moveTo>
                <a:lnTo>
                  <a:pt x="6830847" y="0"/>
                </a:lnTo>
              </a:path>
            </a:pathLst>
          </a:custGeom>
          <a:ln w="12344">
            <a:solidFill>
              <a:srgbClr val="541C66"/>
            </a:solidFill>
          </a:ln>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 name="テキスト ボックス 32">
            <a:extLst>
              <a:ext uri="{FF2B5EF4-FFF2-40B4-BE49-F238E27FC236}">
                <a16:creationId xmlns:a16="http://schemas.microsoft.com/office/drawing/2014/main" id="{B8A9688F-72B4-37D0-BBA3-E0EA593A4E73}"/>
              </a:ext>
            </a:extLst>
          </p:cNvPr>
          <p:cNvSpPr txBox="1"/>
          <p:nvPr/>
        </p:nvSpPr>
        <p:spPr>
          <a:xfrm>
            <a:off x="1142304" y="4872190"/>
            <a:ext cx="571075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a:latin typeface="Meiryo UI"/>
                <a:ea typeface="Meiryo UI"/>
                <a:cs typeface="Arial"/>
              </a:rPr>
              <a:t>遠藤</a:t>
            </a:r>
            <a:r>
              <a:rPr kumimoji="1" lang="ja-JP" altLang="en-US" sz="2800" b="1" i="0" u="none" strike="noStrike" kern="1200" cap="none" spc="0" normalizeH="0" baseline="0" noProof="0" dirty="0">
                <a:ln>
                  <a:noFill/>
                </a:ln>
                <a:effectLst/>
                <a:uLnTx/>
                <a:uFillTx/>
                <a:latin typeface="Meiryo UI"/>
                <a:ea typeface="Meiryo UI"/>
                <a:cs typeface="Arial"/>
              </a:rPr>
              <a:t>　</a:t>
            </a:r>
            <a:r>
              <a:rPr kumimoji="1" lang="ja-JP" altLang="en-US" sz="2800" b="1" dirty="0">
                <a:latin typeface="Meiryo UI"/>
                <a:ea typeface="Meiryo UI"/>
                <a:cs typeface="Arial"/>
              </a:rPr>
              <a:t>晃</a:t>
            </a:r>
            <a:r>
              <a:rPr kumimoji="1" lang="ja-JP" altLang="en-US" sz="1600" b="1" i="0" u="none" strike="noStrike" kern="1200" cap="none" spc="0" normalizeH="0" baseline="0" noProof="0" dirty="0">
                <a:ln>
                  <a:noFill/>
                </a:ln>
                <a:effectLst/>
                <a:uLnTx/>
                <a:uFillTx/>
                <a:latin typeface="Meiryo UI"/>
                <a:ea typeface="Meiryo UI"/>
                <a:cs typeface="Arial"/>
              </a:rPr>
              <a:t>先生</a:t>
            </a:r>
            <a:r>
              <a:rPr kumimoji="1" lang="ja-JP" altLang="en-US" sz="2000" b="0" i="0" u="none" strike="noStrike" kern="1200" cap="none" spc="0" normalizeH="0" baseline="0" noProof="0" dirty="0">
                <a:ln>
                  <a:noFill/>
                </a:ln>
                <a:effectLst/>
                <a:uLnTx/>
                <a:uFillTx/>
                <a:latin typeface="Meiryo UI"/>
                <a:ea typeface="Meiryo UI"/>
                <a:cs typeface="Arial"/>
              </a:rPr>
              <a:t>　　</a:t>
            </a:r>
            <a:endParaRPr kumimoji="1" lang="en-US" altLang="ja-JP" sz="2000" b="0" i="0" u="none" strike="noStrike" kern="1200" cap="none" spc="0" normalizeH="0" baseline="0" noProof="0" dirty="0">
              <a:ln>
                <a:noFill/>
              </a:ln>
              <a:effectLst/>
              <a:uLnTx/>
              <a:uFillTx/>
              <a:latin typeface="Meiryo UI"/>
              <a:ea typeface="Meiryo UI"/>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a:ea typeface="Meiryo UI"/>
                <a:cs typeface="Arial"/>
              </a:rPr>
              <a:t>　　</a:t>
            </a:r>
            <a:r>
              <a:rPr kumimoji="1" lang="ja-JP" altLang="en-US" b="1" i="0" u="none" strike="noStrike" kern="1200" cap="none" spc="0" normalizeH="0" baseline="0" noProof="0" dirty="0">
                <a:ln>
                  <a:noFill/>
                </a:ln>
                <a:effectLst/>
                <a:uLnTx/>
                <a:uFillTx/>
                <a:latin typeface="Meiryo UI"/>
                <a:ea typeface="Meiryo UI"/>
                <a:cs typeface="Arial"/>
              </a:rPr>
              <a:t>一般</a:t>
            </a:r>
            <a:r>
              <a:rPr kumimoji="1" lang="en-US" altLang="ja-JP" b="1" i="0" u="none" strike="noStrike" kern="1200" cap="none" spc="0" normalizeH="0" baseline="0" noProof="0" dirty="0">
                <a:ln>
                  <a:noFill/>
                </a:ln>
                <a:effectLst/>
                <a:uLnTx/>
                <a:uFillTx/>
                <a:latin typeface="Meiryo UI"/>
                <a:ea typeface="Meiryo UI"/>
                <a:cs typeface="Arial"/>
              </a:rPr>
              <a:t>)</a:t>
            </a:r>
            <a:r>
              <a:rPr kumimoji="1" lang="ja-JP" altLang="en-US" b="1" i="0" u="none" strike="noStrike" kern="1200" cap="none" spc="0" normalizeH="0" baseline="0" noProof="0" dirty="0">
                <a:ln>
                  <a:noFill/>
                </a:ln>
                <a:effectLst/>
                <a:uLnTx/>
                <a:uFillTx/>
                <a:latin typeface="Meiryo UI"/>
                <a:ea typeface="Meiryo UI"/>
                <a:cs typeface="Arial"/>
              </a:rPr>
              <a:t>医薬分業支援センター 会営調剤薬局</a:t>
            </a:r>
            <a:endParaRPr kumimoji="1" lang="zh-CN" altLang="en-US" b="1" i="0" u="none" strike="noStrike" kern="1200" cap="none" spc="0" normalizeH="0" baseline="0" noProof="0" dirty="0">
              <a:ln>
                <a:noFill/>
              </a:ln>
              <a:effectLst/>
              <a:uLnTx/>
              <a:uFillTx/>
              <a:latin typeface="Meiryo UI"/>
              <a:ea typeface="Meiryo UI"/>
              <a:cs typeface="Arial"/>
            </a:endParaRPr>
          </a:p>
        </p:txBody>
      </p:sp>
      <p:sp>
        <p:nvSpPr>
          <p:cNvPr id="35" name="object 6">
            <a:extLst>
              <a:ext uri="{FF2B5EF4-FFF2-40B4-BE49-F238E27FC236}">
                <a16:creationId xmlns:a16="http://schemas.microsoft.com/office/drawing/2014/main" id="{EE669B64-B9EF-6C04-1E37-F45B9F7F02A2}"/>
              </a:ext>
            </a:extLst>
          </p:cNvPr>
          <p:cNvSpPr/>
          <p:nvPr/>
        </p:nvSpPr>
        <p:spPr>
          <a:xfrm>
            <a:off x="13132" y="5873711"/>
            <a:ext cx="6876971" cy="45719"/>
          </a:xfrm>
          <a:custGeom>
            <a:avLst/>
            <a:gdLst/>
            <a:ahLst/>
            <a:cxnLst/>
            <a:rect l="l" t="t" r="r" b="b"/>
            <a:pathLst>
              <a:path w="6831330">
                <a:moveTo>
                  <a:pt x="0" y="0"/>
                </a:moveTo>
                <a:lnTo>
                  <a:pt x="6830847" y="0"/>
                </a:lnTo>
              </a:path>
            </a:pathLst>
          </a:custGeom>
          <a:ln w="12344">
            <a:solidFill>
              <a:srgbClr val="541C66"/>
            </a:solidFill>
            <a:prstDash val="dash"/>
          </a:ln>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1" name="テキスト ボックス 60">
            <a:extLst>
              <a:ext uri="{FF2B5EF4-FFF2-40B4-BE49-F238E27FC236}">
                <a16:creationId xmlns:a16="http://schemas.microsoft.com/office/drawing/2014/main" id="{A1A6FDC1-8588-8C9C-D5BB-261ADDDE401D}"/>
              </a:ext>
            </a:extLst>
          </p:cNvPr>
          <p:cNvSpPr txBox="1"/>
          <p:nvPr/>
        </p:nvSpPr>
        <p:spPr>
          <a:xfrm>
            <a:off x="623909" y="3966884"/>
            <a:ext cx="5401442"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prstClr val="black"/>
                </a:solidFill>
                <a:latin typeface="Meiryo UI" panose="020B0604030504040204" pitchFamily="50" charset="-128"/>
                <a:ea typeface="Meiryo UI" panose="020B0604030504040204" pitchFamily="50" charset="-128"/>
              </a:rPr>
              <a:t>糖尿病治療剤「マンジャロ」の適正使用　</a:t>
            </a:r>
            <a:r>
              <a:rPr kumimoji="1" lang="ja-JP" altLang="en-US" sz="1200" b="1" dirty="0">
                <a:solidFill>
                  <a:prstClr val="black"/>
                </a:solidFill>
                <a:latin typeface="Meiryo UI" panose="020B0604030504040204" pitchFamily="50" charset="-128"/>
                <a:ea typeface="Meiryo UI" panose="020B0604030504040204" pitchFamily="50" charset="-128"/>
              </a:rPr>
              <a:t>田辺三菱製薬株式会社</a:t>
            </a:r>
          </a:p>
        </p:txBody>
      </p:sp>
      <p:sp>
        <p:nvSpPr>
          <p:cNvPr id="8" name="テキスト ボックス 7">
            <a:extLst>
              <a:ext uri="{FF2B5EF4-FFF2-40B4-BE49-F238E27FC236}">
                <a16:creationId xmlns:a16="http://schemas.microsoft.com/office/drawing/2014/main" id="{BAC7914F-2359-DF34-A614-2D1AC076587C}"/>
              </a:ext>
            </a:extLst>
          </p:cNvPr>
          <p:cNvSpPr txBox="1"/>
          <p:nvPr/>
        </p:nvSpPr>
        <p:spPr>
          <a:xfrm>
            <a:off x="197476" y="8496178"/>
            <a:ext cx="6539470" cy="523220"/>
          </a:xfrm>
          <a:prstGeom prst="rect">
            <a:avLst/>
          </a:prstGeom>
          <a:solidFill>
            <a:schemeClr val="bg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400" b="1" i="0" u="none" strike="noStrike" kern="1200" cap="none" spc="0" normalizeH="0" baseline="0" noProof="0" dirty="0">
                <a:ln>
                  <a:noFill/>
                </a:ln>
                <a:effectLst/>
                <a:uLnTx/>
                <a:uFillTx/>
                <a:latin typeface="Meiryo UI"/>
                <a:ea typeface="Meiryo UI"/>
                <a:cs typeface="Arial"/>
              </a:rPr>
              <a:t>共催：中巨摩東薬剤師会</a:t>
            </a:r>
            <a:r>
              <a:rPr kumimoji="1" lang="en-US" altLang="ja-JP" sz="1400" b="1" i="0" u="none" strike="noStrike" kern="1200" cap="none" spc="0" normalizeH="0" baseline="0" noProof="0" dirty="0">
                <a:ln>
                  <a:noFill/>
                </a:ln>
                <a:effectLst/>
                <a:uLnTx/>
                <a:uFillTx/>
                <a:latin typeface="Meiryo UI"/>
                <a:ea typeface="Meiryo UI"/>
                <a:cs typeface="Arial"/>
              </a:rPr>
              <a:t>/</a:t>
            </a:r>
            <a:r>
              <a:rPr kumimoji="1" lang="ja-JP" altLang="en-US" sz="1400" b="1" i="0" u="none" strike="noStrike" kern="1200" cap="none" spc="0" normalizeH="0" baseline="0" noProof="0" dirty="0">
                <a:ln>
                  <a:noFill/>
                </a:ln>
                <a:effectLst/>
                <a:uLnTx/>
                <a:uFillTx/>
                <a:latin typeface="Meiryo UI"/>
                <a:ea typeface="Meiryo UI"/>
                <a:cs typeface="Arial"/>
              </a:rPr>
              <a:t>日本イーライリリー株式会社</a:t>
            </a:r>
            <a:r>
              <a:rPr kumimoji="1" lang="en-US" altLang="zh-TW" sz="1400" b="1" i="0" u="none" strike="noStrike" kern="1200" cap="none" spc="0" normalizeH="0" baseline="0" noProof="0" dirty="0">
                <a:ln>
                  <a:noFill/>
                </a:ln>
                <a:effectLst/>
                <a:uLnTx/>
                <a:uFillTx/>
                <a:latin typeface="Meiryo UI"/>
                <a:ea typeface="Meiryo UI"/>
                <a:cs typeface="Arial"/>
              </a:rPr>
              <a:t>/</a:t>
            </a:r>
            <a:r>
              <a:rPr kumimoji="1" lang="ja-JP" altLang="en-US" sz="1400" b="1" dirty="0">
                <a:latin typeface="Meiryo UI"/>
                <a:ea typeface="Meiryo UI"/>
                <a:cs typeface="Arial"/>
              </a:rPr>
              <a:t>田辺三菱</a:t>
            </a:r>
            <a:r>
              <a:rPr kumimoji="1" lang="zh-TW" altLang="en-US" sz="1400" b="1" i="0" u="none" strike="noStrike" kern="1200" cap="none" spc="0" normalizeH="0" baseline="0" noProof="0" dirty="0">
                <a:ln>
                  <a:noFill/>
                </a:ln>
                <a:effectLst/>
                <a:uLnTx/>
                <a:uFillTx/>
                <a:latin typeface="Meiryo UI"/>
                <a:ea typeface="Meiryo UI"/>
                <a:cs typeface="Arial"/>
              </a:rPr>
              <a:t>製薬株式会社</a:t>
            </a:r>
            <a:endParaRPr kumimoji="1" lang="en-US" altLang="zh-TW" sz="1400" b="1" i="0" u="none" strike="noStrike" kern="1200" cap="none" spc="0" normalizeH="0" baseline="0" noProof="0" dirty="0">
              <a:ln>
                <a:noFill/>
              </a:ln>
              <a:effectLst/>
              <a:uLnTx/>
              <a:uFillTx/>
              <a:latin typeface="Meiryo UI"/>
              <a:ea typeface="Meiryo UI"/>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CN" altLang="en-US" sz="1400" b="1" i="0" u="none" strike="noStrike" kern="1200" cap="none" spc="0" normalizeH="0" baseline="0" noProof="0" dirty="0">
              <a:ln>
                <a:noFill/>
              </a:ln>
              <a:effectLst/>
              <a:uLnTx/>
              <a:uFillTx/>
              <a:latin typeface="Meiryo UI"/>
              <a:ea typeface="Meiryo UI"/>
              <a:cs typeface="Arial"/>
            </a:endParaRPr>
          </a:p>
        </p:txBody>
      </p:sp>
      <p:sp>
        <p:nvSpPr>
          <p:cNvPr id="14" name="テキスト ボックス 13">
            <a:extLst>
              <a:ext uri="{FF2B5EF4-FFF2-40B4-BE49-F238E27FC236}">
                <a16:creationId xmlns:a16="http://schemas.microsoft.com/office/drawing/2014/main" id="{AD6EE44B-936B-E226-E3AA-38F210719420}"/>
              </a:ext>
            </a:extLst>
          </p:cNvPr>
          <p:cNvSpPr txBox="1"/>
          <p:nvPr/>
        </p:nvSpPr>
        <p:spPr>
          <a:xfrm>
            <a:off x="23012" y="1893906"/>
            <a:ext cx="5390433" cy="175432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Meiryo UI" panose="020B0604030504040204" pitchFamily="50" charset="-128"/>
                <a:ea typeface="Meiryo UI" panose="020B0604030504040204" pitchFamily="50" charset="-128"/>
              </a:rPr>
              <a:t>謹啓　時下、先生にはますますご清祥のこととお慶び申し上げます。</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Meiryo UI" panose="020B0604030504040204" pitchFamily="50" charset="-128"/>
                <a:ea typeface="Meiryo UI" panose="020B0604030504040204" pitchFamily="50" charset="-128"/>
              </a:rPr>
              <a:t>さてこの度、第</a:t>
            </a:r>
            <a:r>
              <a:rPr kumimoji="1" lang="en-US" altLang="ja-JP" sz="1200" b="1" dirty="0">
                <a:solidFill>
                  <a:prstClr val="black"/>
                </a:solidFill>
                <a:latin typeface="Meiryo UI" panose="020B0604030504040204" pitchFamily="50" charset="-128"/>
                <a:ea typeface="Meiryo UI" panose="020B0604030504040204" pitchFamily="50" charset="-128"/>
              </a:rPr>
              <a:t>62</a:t>
            </a:r>
            <a:r>
              <a:rPr kumimoji="1" lang="ja-JP" altLang="en-US" sz="1200" b="1" dirty="0">
                <a:solidFill>
                  <a:prstClr val="black"/>
                </a:solidFill>
                <a:latin typeface="Meiryo UI" panose="020B0604030504040204" pitchFamily="50" charset="-128"/>
                <a:ea typeface="Meiryo UI" panose="020B0604030504040204" pitchFamily="50" charset="-128"/>
              </a:rPr>
              <a:t>回中巨摩東薬剤師会学術研修会を下記の要領にて開催いたします。奮ってのご参加を何卒よろしくお願い申し上げます。今回は、</a:t>
            </a:r>
            <a:r>
              <a:rPr kumimoji="1" lang="en-US" altLang="ja-JP" sz="1200" b="1" dirty="0">
                <a:solidFill>
                  <a:prstClr val="black"/>
                </a:solidFill>
                <a:latin typeface="Meiryo UI" panose="020B0604030504040204" pitchFamily="50" charset="-128"/>
                <a:ea typeface="Meiryo UI" panose="020B0604030504040204" pitchFamily="50" charset="-128"/>
              </a:rPr>
              <a:t>WEB</a:t>
            </a:r>
            <a:r>
              <a:rPr kumimoji="1" lang="ja-JP" altLang="en-US" sz="1200" b="1" dirty="0">
                <a:solidFill>
                  <a:prstClr val="black"/>
                </a:solidFill>
                <a:latin typeface="Meiryo UI" panose="020B0604030504040204" pitchFamily="50" charset="-128"/>
                <a:ea typeface="Meiryo UI" panose="020B0604030504040204" pitchFamily="50" charset="-128"/>
              </a:rPr>
              <a:t>（</a:t>
            </a:r>
            <a:r>
              <a:rPr kumimoji="1" lang="en-US" altLang="ja-JP" sz="1200" b="1" dirty="0">
                <a:solidFill>
                  <a:prstClr val="black"/>
                </a:solidFill>
                <a:latin typeface="Meiryo UI" panose="020B0604030504040204" pitchFamily="50" charset="-128"/>
                <a:ea typeface="Meiryo UI" panose="020B0604030504040204" pitchFamily="50" charset="-128"/>
              </a:rPr>
              <a:t>Zoom</a:t>
            </a:r>
            <a:r>
              <a:rPr kumimoji="1" lang="ja-JP" altLang="en-US" sz="1200" b="1" dirty="0">
                <a:solidFill>
                  <a:prstClr val="black"/>
                </a:solidFill>
                <a:latin typeface="Meiryo UI" panose="020B0604030504040204" pitchFamily="50" charset="-128"/>
                <a:ea typeface="Meiryo UI" panose="020B0604030504040204" pitchFamily="50" charset="-128"/>
              </a:rPr>
              <a:t>ウェビナー）での開催となります。出席される先生は、別紙の申込要領を確認の上、中巨摩東薬剤師会ホームページより（</a:t>
            </a:r>
            <a:r>
              <a:rPr kumimoji="1" lang="en-US" altLang="ja-JP" sz="1200" b="1" dirty="0">
                <a:solidFill>
                  <a:prstClr val="black"/>
                </a:solidFill>
                <a:latin typeface="Meiryo UI" panose="020B0604030504040204" pitchFamily="50" charset="-128"/>
                <a:ea typeface="Meiryo UI" panose="020B0604030504040204" pitchFamily="50" charset="-128"/>
                <a:hlinkClick r:id="rId5"/>
              </a:rPr>
              <a:t>http://www.nakakoma-yaku.jp/</a:t>
            </a:r>
            <a:r>
              <a:rPr kumimoji="1" lang="en-US" altLang="ja-JP" sz="1200" b="1" dirty="0">
                <a:solidFill>
                  <a:prstClr val="black"/>
                </a:solidFill>
                <a:latin typeface="Meiryo UI" panose="020B0604030504040204" pitchFamily="50" charset="-128"/>
                <a:ea typeface="Meiryo UI" panose="020B0604030504040204" pitchFamily="50" charset="-128"/>
              </a:rPr>
              <a:t>)</a:t>
            </a:r>
            <a:r>
              <a:rPr kumimoji="1" lang="ja-JP" altLang="en-US" sz="1200" b="1" dirty="0">
                <a:solidFill>
                  <a:prstClr val="black"/>
                </a:solidFill>
                <a:latin typeface="Meiryo UI" panose="020B0604030504040204" pitchFamily="50" charset="-128"/>
                <a:ea typeface="Meiryo UI" panose="020B0604030504040204" pitchFamily="50" charset="-128"/>
              </a:rPr>
              <a:t>、専用の申し込みフォームからお申し込みください。</a:t>
            </a:r>
            <a:r>
              <a:rPr kumimoji="1" lang="en-US" altLang="ja-JP" sz="1200" b="1" dirty="0">
                <a:solidFill>
                  <a:prstClr val="black"/>
                </a:solidFill>
                <a:latin typeface="Meiryo UI" panose="020B0604030504040204" pitchFamily="50" charset="-128"/>
                <a:ea typeface="Meiryo UI" panose="020B0604030504040204" pitchFamily="50" charset="-128"/>
              </a:rPr>
              <a:t>7</a:t>
            </a:r>
            <a:r>
              <a:rPr kumimoji="1" lang="ja-JP" altLang="en-US" sz="1200" b="1" dirty="0">
                <a:solidFill>
                  <a:prstClr val="black"/>
                </a:solidFill>
                <a:latin typeface="Meiryo UI" panose="020B0604030504040204" pitchFamily="50" charset="-128"/>
                <a:ea typeface="Meiryo UI" panose="020B0604030504040204" pitchFamily="50" charset="-128"/>
              </a:rPr>
              <a:t>月</a:t>
            </a:r>
            <a:r>
              <a:rPr kumimoji="1" lang="en-US" altLang="ja-JP" sz="1200" b="1" dirty="0">
                <a:solidFill>
                  <a:prstClr val="black"/>
                </a:solidFill>
                <a:latin typeface="Meiryo UI" panose="020B0604030504040204" pitchFamily="50" charset="-128"/>
                <a:ea typeface="Meiryo UI" panose="020B0604030504040204" pitchFamily="50" charset="-128"/>
              </a:rPr>
              <a:t>21</a:t>
            </a:r>
            <a:r>
              <a:rPr kumimoji="1" lang="ja-JP" altLang="en-US" sz="1200" b="1" dirty="0">
                <a:solidFill>
                  <a:prstClr val="black"/>
                </a:solidFill>
                <a:latin typeface="Meiryo UI" panose="020B0604030504040204" pitchFamily="50" charset="-128"/>
                <a:ea typeface="Meiryo UI" panose="020B0604030504040204" pitchFamily="50" charset="-128"/>
              </a:rPr>
              <a:t>日（月）の</a:t>
            </a:r>
            <a:r>
              <a:rPr kumimoji="1" lang="en-US" altLang="ja-JP" sz="1200" b="1" dirty="0">
                <a:solidFill>
                  <a:prstClr val="black"/>
                </a:solidFill>
                <a:latin typeface="Meiryo UI" panose="020B0604030504040204" pitchFamily="50" charset="-128"/>
                <a:ea typeface="Meiryo UI" panose="020B0604030504040204" pitchFamily="50" charset="-128"/>
              </a:rPr>
              <a:t>17:00</a:t>
            </a:r>
            <a:r>
              <a:rPr kumimoji="1" lang="ja-JP" altLang="en-US" sz="1200" b="1" dirty="0">
                <a:solidFill>
                  <a:prstClr val="black"/>
                </a:solidFill>
                <a:latin typeface="Meiryo UI" panose="020B0604030504040204" pitchFamily="50" charset="-128"/>
                <a:ea typeface="Meiryo UI" panose="020B0604030504040204" pitchFamily="50" charset="-128"/>
              </a:rPr>
              <a:t>を締め切りとさせていただきます。申し込み時に入力いただいたメールアドレスに、ご参加用の</a:t>
            </a:r>
            <a:r>
              <a:rPr kumimoji="1" lang="en-US" altLang="ja-JP" sz="1200" b="1" dirty="0">
                <a:solidFill>
                  <a:prstClr val="black"/>
                </a:solidFill>
                <a:latin typeface="Meiryo UI" panose="020B0604030504040204" pitchFamily="50" charset="-128"/>
                <a:ea typeface="Meiryo UI" panose="020B0604030504040204" pitchFamily="50" charset="-128"/>
              </a:rPr>
              <a:t>URL</a:t>
            </a:r>
            <a:r>
              <a:rPr kumimoji="1" lang="ja-JP" altLang="en-US" sz="1200" b="1" dirty="0">
                <a:solidFill>
                  <a:prstClr val="black"/>
                </a:solidFill>
                <a:latin typeface="Meiryo UI" panose="020B0604030504040204" pitchFamily="50" charset="-128"/>
                <a:ea typeface="Meiryo UI" panose="020B0604030504040204" pitchFamily="50" charset="-128"/>
              </a:rPr>
              <a:t>を送付させていただきます。尚、</a:t>
            </a:r>
            <a:r>
              <a:rPr kumimoji="1" lang="en-US" altLang="ja-JP" sz="1200" b="1" dirty="0">
                <a:solidFill>
                  <a:prstClr val="black"/>
                </a:solidFill>
                <a:latin typeface="Meiryo UI" panose="020B0604030504040204" pitchFamily="50" charset="-128"/>
                <a:ea typeface="Meiryo UI" panose="020B0604030504040204" pitchFamily="50" charset="-128"/>
              </a:rPr>
              <a:t>Zoom</a:t>
            </a:r>
            <a:r>
              <a:rPr kumimoji="1" lang="ja-JP" altLang="en-US" sz="1200" b="1" dirty="0">
                <a:solidFill>
                  <a:prstClr val="black"/>
                </a:solidFill>
                <a:latin typeface="Meiryo UI" panose="020B0604030504040204" pitchFamily="50" charset="-128"/>
                <a:ea typeface="Meiryo UI" panose="020B0604030504040204" pitchFamily="50" charset="-128"/>
              </a:rPr>
              <a:t>ウェビナーの利用方法については、申し込みいただいたメールアドレスに操作方法の案内を送付させていただきます。</a:t>
            </a:r>
          </a:p>
        </p:txBody>
      </p:sp>
      <p:pic>
        <p:nvPicPr>
          <p:cNvPr id="16" name="図 15">
            <a:extLst>
              <a:ext uri="{FF2B5EF4-FFF2-40B4-BE49-F238E27FC236}">
                <a16:creationId xmlns:a16="http://schemas.microsoft.com/office/drawing/2014/main" id="{86BFB8D0-4FE9-3AAD-4AA7-197DE912EE5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196" y="3695126"/>
            <a:ext cx="3764288" cy="259081"/>
          </a:xfrm>
          <a:prstGeom prst="rect">
            <a:avLst/>
          </a:prstGeom>
        </p:spPr>
      </p:pic>
      <p:sp>
        <p:nvSpPr>
          <p:cNvPr id="15" name="正方形/長方形 41">
            <a:extLst>
              <a:ext uri="{FF2B5EF4-FFF2-40B4-BE49-F238E27FC236}">
                <a16:creationId xmlns:a16="http://schemas.microsoft.com/office/drawing/2014/main" id="{41BD441D-4CC5-D968-2524-7ED6E771CE9A}"/>
              </a:ext>
            </a:extLst>
          </p:cNvPr>
          <p:cNvSpPr/>
          <p:nvPr/>
        </p:nvSpPr>
        <p:spPr>
          <a:xfrm>
            <a:off x="23012" y="3613723"/>
            <a:ext cx="2570413" cy="370358"/>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a:ea typeface="Meiryo UI"/>
                <a:cs typeface="Arial"/>
              </a:rPr>
              <a:t>情報提供（</a:t>
            </a:r>
            <a:r>
              <a:rPr kumimoji="1" lang="en-US" altLang="ja-JP" sz="1400" b="1" i="0" u="none" strike="noStrike" kern="1200" cap="none" spc="0" normalizeH="0" baseline="0" noProof="0" dirty="0">
                <a:ln>
                  <a:noFill/>
                </a:ln>
                <a:solidFill>
                  <a:prstClr val="white"/>
                </a:solidFill>
                <a:effectLst/>
                <a:uLnTx/>
                <a:uFillTx/>
                <a:latin typeface="Meiryo UI"/>
                <a:ea typeface="Meiryo UI"/>
                <a:cs typeface="Arial"/>
              </a:rPr>
              <a:t>19:15</a:t>
            </a:r>
            <a:r>
              <a:rPr kumimoji="1" lang="ja-JP" altLang="en-US" sz="1400" b="1" i="0" u="none" strike="noStrike" kern="1200" cap="none" spc="0" normalizeH="0" baseline="0" noProof="0" dirty="0">
                <a:ln>
                  <a:noFill/>
                </a:ln>
                <a:solidFill>
                  <a:prstClr val="white"/>
                </a:solidFill>
                <a:effectLst/>
                <a:uLnTx/>
                <a:uFillTx/>
                <a:latin typeface="Meiryo UI"/>
                <a:ea typeface="Meiryo UI"/>
                <a:cs typeface="Arial"/>
              </a:rPr>
              <a:t>～</a:t>
            </a:r>
            <a:r>
              <a:rPr kumimoji="1" lang="en-US" altLang="ja-JP" sz="1400" b="1" dirty="0">
                <a:solidFill>
                  <a:prstClr val="white"/>
                </a:solidFill>
                <a:latin typeface="Meiryo UI"/>
                <a:ea typeface="Meiryo UI"/>
                <a:cs typeface="Arial"/>
              </a:rPr>
              <a:t>19</a:t>
            </a:r>
            <a:r>
              <a:rPr kumimoji="1" lang="en-US" altLang="ja-JP" sz="1400" b="1" i="0" u="none" strike="noStrike" kern="1200" cap="none" spc="0" normalizeH="0" baseline="0" noProof="0" dirty="0">
                <a:ln>
                  <a:noFill/>
                </a:ln>
                <a:solidFill>
                  <a:prstClr val="white"/>
                </a:solidFill>
                <a:effectLst/>
                <a:uLnTx/>
                <a:uFillTx/>
                <a:latin typeface="Meiryo UI"/>
                <a:ea typeface="Meiryo UI"/>
                <a:cs typeface="Arial"/>
              </a:rPr>
              <a:t>:30</a:t>
            </a:r>
            <a:r>
              <a:rPr kumimoji="1" lang="ja-JP" altLang="en-US" sz="1400" b="1" i="0" u="none" strike="noStrike" kern="1200" cap="none" spc="0" normalizeH="0" baseline="0" noProof="0" dirty="0">
                <a:ln>
                  <a:noFill/>
                </a:ln>
                <a:solidFill>
                  <a:prstClr val="white"/>
                </a:solidFill>
                <a:effectLst/>
                <a:uLnTx/>
                <a:uFillTx/>
                <a:latin typeface="Meiryo UI"/>
                <a:ea typeface="Meiryo UI"/>
                <a:cs typeface="Arial"/>
              </a:rPr>
              <a:t>）</a:t>
            </a:r>
          </a:p>
        </p:txBody>
      </p:sp>
      <p:sp>
        <p:nvSpPr>
          <p:cNvPr id="3" name="正方形/長方形 2">
            <a:extLst>
              <a:ext uri="{FF2B5EF4-FFF2-40B4-BE49-F238E27FC236}">
                <a16:creationId xmlns:a16="http://schemas.microsoft.com/office/drawing/2014/main" id="{700A2C55-3D36-4781-A0D9-0B4CA3F626D4}"/>
              </a:ext>
            </a:extLst>
          </p:cNvPr>
          <p:cNvSpPr/>
          <p:nvPr/>
        </p:nvSpPr>
        <p:spPr>
          <a:xfrm>
            <a:off x="5471885" y="2249061"/>
            <a:ext cx="1226841" cy="1223412"/>
          </a:xfrm>
          <a:prstGeom prst="rect">
            <a:avLst/>
          </a:prstGeom>
          <a:solidFill>
            <a:srgbClr val="D4F1FF"/>
          </a:solidFill>
          <a:ln w="25400">
            <a:solidFill>
              <a:srgbClr val="541C66"/>
            </a:solidFill>
          </a:ln>
        </p:spPr>
        <p:txBody>
          <a:bodyPr wrap="square">
            <a:spAutoFit/>
          </a:bodyPr>
          <a:lstStyle/>
          <a:p>
            <a:pPr marL="0" marR="0" lvl="0" indent="0" defTabSz="627224" rtl="0" eaLnBrk="1" fontAlgn="base" latinLnBrk="0" hangingPunct="1">
              <a:lnSpc>
                <a:spcPct val="100000"/>
              </a:lnSpc>
              <a:spcBef>
                <a:spcPct val="0"/>
              </a:spcBef>
              <a:spcAft>
                <a:spcPct val="0"/>
              </a:spcAft>
              <a:buClrTx/>
              <a:buSzTx/>
              <a:buFontTx/>
              <a:buNone/>
              <a:tabLst/>
              <a:defRPr/>
            </a:pPr>
            <a:endParaRPr kumimoji="1" lang="en-US" altLang="ja-JP" sz="1050" b="1" dirty="0">
              <a:solidFill>
                <a:prstClr val="black"/>
              </a:solidFill>
              <a:latin typeface="HG丸ｺﾞｼｯｸM-PRO" panose="020F0600000000000000" pitchFamily="50" charset="-128"/>
              <a:ea typeface="HG丸ｺﾞｼｯｸM-PRO" panose="020F0600000000000000" pitchFamily="50" charset="-128"/>
            </a:endParaRPr>
          </a:p>
          <a:p>
            <a:pPr marL="0" marR="0" lvl="0" indent="0" defTabSz="627224" rtl="0" eaLnBrk="1" fontAlgn="base" latinLnBrk="0" hangingPunct="1">
              <a:lnSpc>
                <a:spcPct val="100000"/>
              </a:lnSpc>
              <a:spcBef>
                <a:spcPct val="0"/>
              </a:spcBef>
              <a:spcAft>
                <a:spcPct val="0"/>
              </a:spcAft>
              <a:buClrTx/>
              <a:buSzTx/>
              <a:buFontTx/>
              <a:buNone/>
              <a:tabLst/>
              <a:defRPr/>
            </a:pPr>
            <a:endParaRPr kumimoji="1" lang="en-US" altLang="ja-JP" sz="105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627224" rtl="0" eaLnBrk="1" fontAlgn="base" latinLnBrk="0" hangingPunct="1">
              <a:lnSpc>
                <a:spcPct val="100000"/>
              </a:lnSpc>
              <a:spcBef>
                <a:spcPct val="0"/>
              </a:spcBef>
              <a:spcAft>
                <a:spcPct val="0"/>
              </a:spcAft>
              <a:buClrTx/>
              <a:buSzTx/>
              <a:buFontTx/>
              <a:buNone/>
              <a:tabLst/>
              <a:defRPr/>
            </a:pPr>
            <a:endParaRPr kumimoji="1" lang="en-US" altLang="ja-JP" sz="1050" b="1" dirty="0">
              <a:solidFill>
                <a:prstClr val="black"/>
              </a:solidFill>
              <a:latin typeface="HG丸ｺﾞｼｯｸM-PRO" panose="020F0600000000000000" pitchFamily="50" charset="-128"/>
              <a:ea typeface="HG丸ｺﾞｼｯｸM-PRO" panose="020F0600000000000000" pitchFamily="50" charset="-128"/>
            </a:endParaRPr>
          </a:p>
          <a:p>
            <a:pPr marL="0" marR="0" lvl="0" indent="0" defTabSz="627224" rtl="0" eaLnBrk="1" fontAlgn="base" latinLnBrk="0" hangingPunct="1">
              <a:lnSpc>
                <a:spcPct val="100000"/>
              </a:lnSpc>
              <a:spcBef>
                <a:spcPct val="0"/>
              </a:spcBef>
              <a:spcAft>
                <a:spcPct val="0"/>
              </a:spcAft>
              <a:buClrTx/>
              <a:buSzTx/>
              <a:buFontTx/>
              <a:buNone/>
              <a:tabLst/>
              <a:defRPr/>
            </a:pPr>
            <a:endParaRPr kumimoji="1" lang="en-US" altLang="ja-JP" sz="105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627224" rtl="0" eaLnBrk="1" fontAlgn="base" latinLnBrk="0" hangingPunct="1">
              <a:lnSpc>
                <a:spcPct val="100000"/>
              </a:lnSpc>
              <a:spcBef>
                <a:spcPct val="0"/>
              </a:spcBef>
              <a:spcAft>
                <a:spcPct val="0"/>
              </a:spcAft>
              <a:buClrTx/>
              <a:buSzTx/>
              <a:buFontTx/>
              <a:buNone/>
              <a:tabLst/>
              <a:defRPr/>
            </a:pPr>
            <a:endParaRPr kumimoji="1" lang="en-US" altLang="ja-JP" sz="1050" b="1" dirty="0">
              <a:solidFill>
                <a:prstClr val="black"/>
              </a:solidFill>
              <a:latin typeface="HG丸ｺﾞｼｯｸM-PRO" panose="020F0600000000000000" pitchFamily="50" charset="-128"/>
              <a:ea typeface="HG丸ｺﾞｼｯｸM-PRO" panose="020F0600000000000000" pitchFamily="50" charset="-128"/>
            </a:endParaRPr>
          </a:p>
          <a:p>
            <a:pPr marL="0" marR="0" lvl="0" indent="0" defTabSz="627224" rtl="0" eaLnBrk="1" fontAlgn="base" latinLnBrk="0" hangingPunct="1">
              <a:lnSpc>
                <a:spcPct val="100000"/>
              </a:lnSpc>
              <a:spcBef>
                <a:spcPct val="0"/>
              </a:spcBef>
              <a:spcAft>
                <a:spcPct val="0"/>
              </a:spcAft>
              <a:buClrTx/>
              <a:buSzTx/>
              <a:buFontTx/>
              <a:buNone/>
              <a:tabLst/>
              <a:defRPr/>
            </a:pPr>
            <a:endParaRPr kumimoji="1" lang="en-US" altLang="ja-JP" sz="105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627224" rtl="0" eaLnBrk="1" fontAlgn="base" latinLnBrk="0" hangingPunct="1">
              <a:lnSpc>
                <a:spcPct val="100000"/>
              </a:lnSpc>
              <a:spcBef>
                <a:spcPct val="0"/>
              </a:spcBef>
              <a:spcAft>
                <a:spcPct val="0"/>
              </a:spcAft>
              <a:buClrTx/>
              <a:buSzTx/>
              <a:buFontTx/>
              <a:buNone/>
              <a:tabLst/>
              <a:defRPr/>
            </a:pPr>
            <a:endParaRPr kumimoji="1" lang="en-US" altLang="ja-JP" sz="105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5" name="図 4">
            <a:extLst>
              <a:ext uri="{FF2B5EF4-FFF2-40B4-BE49-F238E27FC236}">
                <a16:creationId xmlns:a16="http://schemas.microsoft.com/office/drawing/2014/main" id="{6D20F791-B4D4-C81B-90F4-F917B75208A0}"/>
              </a:ext>
            </a:extLst>
          </p:cNvPr>
          <p:cNvPicPr>
            <a:picLocks noChangeAspect="1"/>
          </p:cNvPicPr>
          <p:nvPr/>
        </p:nvPicPr>
        <p:blipFill>
          <a:blip r:embed="rId6"/>
          <a:stretch>
            <a:fillRect/>
          </a:stretch>
        </p:blipFill>
        <p:spPr>
          <a:xfrm>
            <a:off x="5524664" y="2327888"/>
            <a:ext cx="1115622" cy="1115622"/>
          </a:xfrm>
          <a:prstGeom prst="rect">
            <a:avLst/>
          </a:prstGeom>
        </p:spPr>
      </p:pic>
    </p:spTree>
    <p:custDataLst>
      <p:tags r:id="rId1"/>
    </p:custDataLst>
    <p:extLst>
      <p:ext uri="{BB962C8B-B14F-4D97-AF65-F5344CB8AC3E}">
        <p14:creationId xmlns:p14="http://schemas.microsoft.com/office/powerpoint/2010/main" val="2107145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FEEEC3E6-9445-46CD-A0CD-2FAA2864AB67}"/>
              </a:ext>
            </a:extLst>
          </p:cNvPr>
          <p:cNvSpPr txBox="1"/>
          <p:nvPr/>
        </p:nvSpPr>
        <p:spPr>
          <a:xfrm>
            <a:off x="159657" y="125138"/>
            <a:ext cx="6538686" cy="9017853"/>
          </a:xfrm>
          <a:prstGeom prst="rect">
            <a:avLst/>
          </a:prstGeom>
          <a:noFill/>
        </p:spPr>
        <p:txBody>
          <a:bodyPr wrap="square">
            <a:spAutoFit/>
          </a:bodyPr>
          <a:lstStyle/>
          <a:p>
            <a:pPr algn="ctr"/>
            <a:r>
              <a:rPr lang="ja-JP" altLang="ja-JP" sz="2000" kern="100" dirty="0">
                <a:effectLst/>
                <a:latin typeface="Meiryo UI" panose="020B0604030504040204" pitchFamily="50" charset="-128"/>
                <a:ea typeface="Meiryo UI" panose="020B0604030504040204" pitchFamily="50" charset="-128"/>
                <a:cs typeface="Arial" panose="020B0604020202020204" pitchFamily="34" charset="0"/>
              </a:rPr>
              <a:t>第</a:t>
            </a:r>
            <a:r>
              <a:rPr lang="en-US" altLang="ja-JP" sz="2000" kern="100" dirty="0">
                <a:effectLst/>
                <a:latin typeface="Meiryo UI" panose="020B0604030504040204" pitchFamily="50" charset="-128"/>
                <a:ea typeface="Meiryo UI" panose="020B0604030504040204" pitchFamily="50" charset="-128"/>
                <a:cs typeface="Times New Roman" panose="02020603050405020304" pitchFamily="18" charset="0"/>
              </a:rPr>
              <a:t>62</a:t>
            </a:r>
            <a:r>
              <a:rPr lang="ja-JP" altLang="ja-JP" sz="2000" kern="100" dirty="0">
                <a:effectLst/>
                <a:latin typeface="Meiryo UI" panose="020B0604030504040204" pitchFamily="50" charset="-128"/>
                <a:ea typeface="Meiryo UI" panose="020B0604030504040204" pitchFamily="50" charset="-128"/>
                <a:cs typeface="Arial" panose="020B0604020202020204" pitchFamily="34" charset="0"/>
              </a:rPr>
              <a:t>回「中巨摩東薬剤師会学術研修会」申込要領</a:t>
            </a:r>
            <a:endParaRPr lang="ja-JP"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endParaRPr lang="en-US" altLang="ja-JP" sz="1400" kern="100" dirty="0">
              <a:effectLst/>
              <a:latin typeface="Meiryo UI" panose="020B0604030504040204" pitchFamily="50" charset="-128"/>
              <a:ea typeface="Meiryo UI" panose="020B0604030504040204" pitchFamily="50" charset="-128"/>
              <a:cs typeface="Arial" panose="020B0604020202020204" pitchFamily="34" charset="0"/>
            </a:endParaRPr>
          </a:p>
          <a:p>
            <a:pPr algn="just"/>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本研修会はウェブ会議ツール（</a:t>
            </a:r>
            <a:r>
              <a:rPr lang="en-US"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Zoom</a:t>
            </a:r>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ウェビナー）を利用したライブ配信の研修会です。</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日本薬剤師研修センターの研修受講単位を交付いたしますので、以下の注意事項を必ずご確認のうえ、中巨摩東薬剤師会ホームページよりお申込みください。</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締め切り：</a:t>
            </a:r>
            <a:r>
              <a:rPr lang="en-US"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7</a:t>
            </a:r>
            <a:r>
              <a:rPr lang="ja-JP" altLang="ja-JP" sz="1300" b="1" kern="100" dirty="0">
                <a:effectLst/>
                <a:latin typeface="Meiryo UI" panose="020B0604030504040204" pitchFamily="50" charset="-128"/>
                <a:ea typeface="Meiryo UI" panose="020B0604030504040204" pitchFamily="50" charset="-128"/>
                <a:cs typeface="Arial" panose="020B0604020202020204" pitchFamily="34" charset="0"/>
              </a:rPr>
              <a:t>月</a:t>
            </a:r>
            <a:r>
              <a:rPr lang="en-US"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21</a:t>
            </a:r>
            <a:r>
              <a:rPr lang="ja-JP" altLang="ja-JP" sz="1300" b="1" kern="100" dirty="0">
                <a:effectLst/>
                <a:latin typeface="Meiryo UI" panose="020B0604030504040204" pitchFamily="50" charset="-128"/>
                <a:ea typeface="Meiryo UI" panose="020B0604030504040204" pitchFamily="50" charset="-128"/>
                <a:cs typeface="Arial" panose="020B0604020202020204" pitchFamily="34" charset="0"/>
              </a:rPr>
              <a:t>日</a:t>
            </a:r>
            <a:r>
              <a:rPr lang="en-US"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300" b="1" kern="100" dirty="0">
                <a:effectLst/>
                <a:latin typeface="Meiryo UI" panose="020B0604030504040204" pitchFamily="50" charset="-128"/>
                <a:ea typeface="Meiryo UI" panose="020B0604030504040204" pitchFamily="50" charset="-128"/>
                <a:cs typeface="Arial" panose="020B0604020202020204" pitchFamily="34" charset="0"/>
              </a:rPr>
              <a:t>月</a:t>
            </a:r>
            <a:r>
              <a:rPr lang="en-US"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en-US"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ja-JP" sz="1300" b="1" kern="100" dirty="0">
                <a:effectLst/>
                <a:latin typeface="Meiryo UI" panose="020B0604030504040204" pitchFamily="50" charset="-128"/>
                <a:ea typeface="Meiryo UI" panose="020B0604030504040204" pitchFamily="50" charset="-128"/>
                <a:cs typeface="Arial" panose="020B0604020202020204" pitchFamily="34" charset="0"/>
              </a:rPr>
              <a:t>【申し込み方法】</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中巨摩東薬剤師会　トップページ＞②新着情報・トピックス＞申し込みフォーム＞③申し込みフォームが開きます。タイトル・開催日時・注意事項を確認し、入力をお願いします。</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入力いただいた内容は、研修会受講に必要なパスコード等の送信及び研修認定薬剤師制度の単位取得申請に使用しますので、正確に入力してください。また、頂いた個人情報は本研修会の管理・運営のみに使用します。</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en-US"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ja-JP" sz="1300" b="1" kern="100" dirty="0">
                <a:effectLst/>
                <a:latin typeface="Meiryo UI" panose="020B0604030504040204" pitchFamily="50" charset="-128"/>
                <a:ea typeface="Meiryo UI" panose="020B0604030504040204" pitchFamily="50" charset="-128"/>
                <a:cs typeface="Arial" panose="020B0604020202020204" pitchFamily="34" charset="0"/>
              </a:rPr>
              <a:t>【注意事項】</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buFont typeface="+mj-lt"/>
              <a:buAutoNum type="arabicPeriod"/>
              <a:tabLst>
                <a:tab pos="457200" algn="l"/>
              </a:tabLst>
            </a:pPr>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申込後に確認のメールをお送りします。確認メールは、事務手続きの関係で数日お時間を頂く事がございますので、ご承知おきください。申込内容の修正、キャンセル、申込確認メールが届かない等の場合は、以下の連絡先までご連絡ください。</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 </a:t>
            </a:r>
          </a:p>
          <a:p>
            <a:pPr marL="342900" lvl="0" indent="-342900" algn="just">
              <a:buFont typeface="+mj-lt"/>
              <a:buAutoNum type="arabicPeriod"/>
              <a:tabLst>
                <a:tab pos="457200" algn="l"/>
              </a:tabLst>
            </a:pPr>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ウェブ会議ツール（</a:t>
            </a:r>
            <a:r>
              <a:rPr lang="en-US"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Zoom</a:t>
            </a:r>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ウェビナー）の視聴に必要な</a:t>
            </a:r>
            <a:r>
              <a:rPr lang="en-US"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URL</a:t>
            </a:r>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は開催４日前を目安にメールにてお送りします。</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また、メールは申込者専用となります。受講用メールを転送すると研修会用Ｗｅｂサイトへアクセスできなくなる場合があります。</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buFont typeface="+mj-lt"/>
              <a:buAutoNum type="arabicPeriod"/>
              <a:tabLst>
                <a:tab pos="457200" algn="l"/>
              </a:tabLst>
            </a:pPr>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研修会で使用するＺｏｏｍウェビナーに係る費用はありません。但し、非会員の方は受講料として</a:t>
            </a:r>
            <a:r>
              <a:rPr lang="en-US" altLang="ja-JP" sz="1300" kern="100" dirty="0">
                <a:effectLst/>
                <a:latin typeface="Meiryo UI" panose="020B0604030504040204" pitchFamily="50" charset="-128"/>
                <a:ea typeface="Meiryo UI" panose="020B0604030504040204" pitchFamily="50" charset="-128"/>
                <a:cs typeface="Arial" panose="020B0604020202020204" pitchFamily="34" charset="0"/>
              </a:rPr>
              <a:t>1,000</a:t>
            </a:r>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円（消費税込）を申し受けます。また、Ｗｅｂ使用による通信料は受講者の負担となります。</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buFont typeface="+mj-lt"/>
              <a:buAutoNum type="arabicPeriod"/>
              <a:tabLst>
                <a:tab pos="457200" algn="l"/>
              </a:tabLst>
            </a:pPr>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研修単位ご希望の方へ</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buFont typeface="+mj-lt"/>
              <a:buAutoNum type="arabicPeriod"/>
              <a:tabLst>
                <a:tab pos="457200" algn="l"/>
              </a:tabLst>
            </a:pP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・ＰＥＣＳの登録完了後に本研修会の受講申込を行ってください。</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・受講申込時の設問「研修受講単位の取得確認」において必ず「希望する」を選択してください。また、その他の項目についても誤りのないよう入力してください。</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endParaRPr lang="en-US" altLang="ja-JP" sz="1300" kern="100" dirty="0">
              <a:effectLst/>
              <a:latin typeface="Meiryo UI" panose="020B0604030504040204" pitchFamily="50" charset="-128"/>
              <a:ea typeface="Meiryo UI" panose="020B0604030504040204" pitchFamily="50" charset="-128"/>
              <a:cs typeface="Arial" panose="020B0604020202020204" pitchFamily="34" charset="0"/>
            </a:endParaRPr>
          </a:p>
          <a:p>
            <a:pPr algn="just"/>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受講申込時に使用した氏名にてＺｏｏｍウェビナーに接続してください。ウェビナー接続時に薬局名やニックネーム等を使用し、申込時の氏名と異なる（個人が特定されない）場合には単位は交付されません。</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endParaRPr lang="en-US" altLang="ja-JP" sz="1300" kern="100" dirty="0">
              <a:effectLst/>
              <a:latin typeface="Meiryo UI" panose="020B0604030504040204" pitchFamily="50" charset="-128"/>
              <a:ea typeface="Meiryo UI" panose="020B0604030504040204" pitchFamily="50" charset="-128"/>
              <a:cs typeface="Arial" panose="020B0604020202020204" pitchFamily="34" charset="0"/>
            </a:endParaRPr>
          </a:p>
          <a:p>
            <a:pPr algn="just"/>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講演中の各自の受講履歴管理はＺｏｏｍウェビナー内で自動的に記録します。１つの端末で複数名にて視聴しても、単位取得できるのは１名となります。他者と異なるメールアドレスにて申込を行い、視聴する端末についても他者と共有しないでしてください。</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endParaRPr lang="en-US" altLang="ja-JP" sz="1300" kern="100" dirty="0">
              <a:effectLst/>
              <a:latin typeface="Meiryo UI" panose="020B0604030504040204" pitchFamily="50" charset="-128"/>
              <a:ea typeface="Meiryo UI" panose="020B0604030504040204" pitchFamily="50" charset="-128"/>
              <a:cs typeface="Arial" panose="020B0604020202020204" pitchFamily="34" charset="0"/>
            </a:endParaRPr>
          </a:p>
          <a:p>
            <a:pPr algn="just"/>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・単位取得には、開始時から終了時までの受講履歴が必要となります。遅刻や途中退出した場合、また回線や端末の不具合等により受講履歴が途切れた場合には単位は交付されません。</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endParaRPr lang="en-US" altLang="ja-JP" sz="1300" kern="100" dirty="0">
              <a:effectLst/>
              <a:latin typeface="Meiryo UI" panose="020B0604030504040204" pitchFamily="50" charset="-128"/>
              <a:ea typeface="Meiryo UI" panose="020B0604030504040204" pitchFamily="50" charset="-128"/>
              <a:cs typeface="Arial" panose="020B0604020202020204" pitchFamily="34" charset="0"/>
            </a:endParaRPr>
          </a:p>
          <a:p>
            <a:pPr algn="just"/>
            <a:r>
              <a:rPr lang="ja-JP" altLang="ja-JP" sz="1300" kern="100" dirty="0">
                <a:effectLst/>
                <a:latin typeface="Meiryo UI" panose="020B0604030504040204" pitchFamily="50" charset="-128"/>
                <a:ea typeface="Meiryo UI" panose="020B0604030504040204" pitchFamily="50" charset="-128"/>
                <a:cs typeface="Arial" panose="020B0604020202020204" pitchFamily="34" charset="0"/>
              </a:rPr>
              <a:t>・中巨摩東薬剤師会ＨＰ内の受講申込フォーム及びＺｏｏｍウェビナーより出力した情報を基に、研修会終了後日本薬剤師研修センターへ終了報告を行います。その後該当者には単位が交付されますので、各自ＰＥＣＳ内の薬剤師メニュー「受講歴一覧」にてご確認ください。</a:t>
            </a: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custDataLst>
      <p:tags r:id="rId1"/>
    </p:custDataLst>
    <p:extLst>
      <p:ext uri="{BB962C8B-B14F-4D97-AF65-F5344CB8AC3E}">
        <p14:creationId xmlns:p14="http://schemas.microsoft.com/office/powerpoint/2010/main" val="16609039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RESPONSE_KEYRANGE" val="1-100"/>
</p:tagLst>
</file>

<file path=ppt/tags/tag2.xml><?xml version="1.0" encoding="utf-8"?>
<p:tagLst xmlns:a="http://schemas.openxmlformats.org/drawingml/2006/main" xmlns:r="http://schemas.openxmlformats.org/officeDocument/2006/relationships" xmlns:p="http://schemas.openxmlformats.org/presentationml/2006/main">
  <p:tag name="ARS_RESPONSEPARA_NAMEMODE" val="1"/>
  <p:tag name="ARS_RESPONSEPARA_CANVOTE" val="cvAll"/>
  <p:tag name="ARS_RESPONSETYPE" val="None"/>
  <p:tag name="ARS_KEYPADPARA_MODIFYMODE" val="0"/>
  <p:tag name="ARS_KEYPADPARA_OPTIONMODE" val="0"/>
  <p:tag name="ARS_CHARTPARA_DATAFORMAT" val="ltNumberValue"/>
  <p:tag name="ARS_CHARTPARA_SHOWTIME" val="csStop"/>
  <p:tag name="ARS_CHARTPARA_DATAPERCENTBASE" val="crResponse"/>
  <p:tag name="ARS_CHARTPARA_RELATEMODE" val="crNone"/>
  <p:tag name="ARS_CHARTPARA_RELATESLIDE" val="0"/>
  <p:tag name="ARS_CHARTPARA_SHOW3D" val="0"/>
</p:tagLst>
</file>

<file path=ppt/tags/tag3.xml><?xml version="1.0" encoding="utf-8"?>
<p:tagLst xmlns:a="http://schemas.openxmlformats.org/drawingml/2006/main" xmlns:r="http://schemas.openxmlformats.org/officeDocument/2006/relationships" xmlns:p="http://schemas.openxmlformats.org/presentationml/2006/main">
  <p:tag name="ARS_RESPONSEPARA_NAMEMODE" val="1"/>
  <p:tag name="ARS_RESPONSEPARA_CANVOTE" val="cvAll"/>
  <p:tag name="ARS_RESPONSETYPE" val="None"/>
  <p:tag name="ARS_KEYPADPARA_MODIFYMODE" val="0"/>
  <p:tag name="ARS_KEYPADPARA_OPTIONMODE" val="0"/>
  <p:tag name="ARS_CHARTPARA_DATAFORMAT" val="ltNumberValue"/>
  <p:tag name="ARS_CHARTPARA_SHOWTIME" val="csStop"/>
  <p:tag name="ARS_CHARTPARA_DATAPERCENTBASE" val="crResponse"/>
  <p:tag name="ARS_CHARTPARA_RELATEMODE" val="crNone"/>
  <p:tag name="ARS_CHARTPARA_RELATESLIDE" val="0"/>
  <p:tag name="ARS_CHARTPARA_SHOW3D" val="0"/>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3D207AB92681D247AF65D22C6C6A2421" ma:contentTypeVersion="14" ma:contentTypeDescription="新しいドキュメントを作成します。" ma:contentTypeScope="" ma:versionID="c79dd68f38e59c8ffaac539f9a9c0665">
  <xsd:schema xmlns:xsd="http://www.w3.org/2001/XMLSchema" xmlns:xs="http://www.w3.org/2001/XMLSchema" xmlns:p="http://schemas.microsoft.com/office/2006/metadata/properties" xmlns:ns2="f90367ce-f67c-471c-9b99-91454d126dda" xmlns:ns3="76a9ee81-262d-4851-9086-3ba2eb8b10c2" targetNamespace="http://schemas.microsoft.com/office/2006/metadata/properties" ma:root="true" ma:fieldsID="eb4a527cb4126f953b70cb53ff8a0331" ns2:_="" ns3:_="">
    <xsd:import namespace="f90367ce-f67c-471c-9b99-91454d126dda"/>
    <xsd:import namespace="76a9ee81-262d-4851-9086-3ba2eb8b10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2:MediaServiceOCR" minOccurs="0"/>
                <xsd:element ref="ns3:SharedWithUsers" minOccurs="0"/>
                <xsd:element ref="ns3:SharedWithDetail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0367ce-f67c-471c-9b99-91454d126d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847f5443-14e4-4d70-8b98-f8aed8998f33" ma:termSetId="09814cd3-568e-fe90-9814-8d621ff8fb84" ma:anchorId="fba54fb3-c3e1-fe81-a776-ca4b69148c4d" ma:open="true" ma:isKeyword="false">
      <xsd:complexType>
        <xsd:sequence>
          <xsd:element ref="pc:Terms" minOccurs="0" maxOccurs="1"/>
        </xsd:sequence>
      </xsd:complex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6a9ee81-262d-4851-9086-3ba2eb8b10c2"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8db6cea8-fc53-49d5-a6bb-8a6473fe0392}" ma:internalName="TaxCatchAll" ma:showField="CatchAllData" ma:web="76a9ee81-262d-4851-9086-3ba2eb8b10c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90367ce-f67c-471c-9b99-91454d126dda">
      <Terms xmlns="http://schemas.microsoft.com/office/infopath/2007/PartnerControls"/>
    </lcf76f155ced4ddcb4097134ff3c332f>
    <TaxCatchAll xmlns="76a9ee81-262d-4851-9086-3ba2eb8b10c2" xsi:nil="true"/>
  </documentManagement>
</p:properties>
</file>

<file path=customXml/itemProps1.xml><?xml version="1.0" encoding="utf-8"?>
<ds:datastoreItem xmlns:ds="http://schemas.openxmlformats.org/officeDocument/2006/customXml" ds:itemID="{40D72FF9-2F38-4A5C-9085-4B677F2C53AD}">
  <ds:schemaRefs>
    <ds:schemaRef ds:uri="http://schemas.microsoft.com/sharepoint/v3/contenttype/forms"/>
  </ds:schemaRefs>
</ds:datastoreItem>
</file>

<file path=customXml/itemProps2.xml><?xml version="1.0" encoding="utf-8"?>
<ds:datastoreItem xmlns:ds="http://schemas.openxmlformats.org/officeDocument/2006/customXml" ds:itemID="{C95B6910-25C9-4439-A390-9B7A349FE3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0367ce-f67c-471c-9b99-91454d126dda"/>
    <ds:schemaRef ds:uri="76a9ee81-262d-4851-9086-3ba2eb8b10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0F2E0A-8A35-4044-B968-61BE78E17F6C}">
  <ds:schemaRefs>
    <ds:schemaRef ds:uri="http://purl.org/dc/dcmitype/"/>
    <ds:schemaRef ds:uri="http://schemas.microsoft.com/office/2006/documentManagement/types"/>
    <ds:schemaRef ds:uri="http://schemas.microsoft.com/office/infopath/2007/PartnerControls"/>
    <ds:schemaRef ds:uri="http://www.w3.org/XML/1998/namespace"/>
    <ds:schemaRef ds:uri="http://purl.org/dc/terms/"/>
    <ds:schemaRef ds:uri="76a9ee81-262d-4851-9086-3ba2eb8b10c2"/>
    <ds:schemaRef ds:uri="http://purl.org/dc/elements/1.1/"/>
    <ds:schemaRef ds:uri="http://schemas.openxmlformats.org/package/2006/metadata/core-properties"/>
    <ds:schemaRef ds:uri="f90367ce-f67c-471c-9b99-91454d126dda"/>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712</TotalTime>
  <Words>833</Words>
  <Application>Microsoft Office PowerPoint</Application>
  <PresentationFormat>画面に合わせる (4:3)</PresentationFormat>
  <Paragraphs>48</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3</vt:i4>
      </vt:variant>
      <vt:variant>
        <vt:lpstr>スライド タイトル</vt:lpstr>
      </vt:variant>
      <vt:variant>
        <vt:i4>2</vt:i4>
      </vt:variant>
    </vt:vector>
  </HeadingPairs>
  <TitlesOfParts>
    <vt:vector size="13" baseType="lpstr">
      <vt:lpstr>HGS創英角ｺﾞｼｯｸUB</vt:lpstr>
      <vt:lpstr>HG丸ｺﾞｼｯｸM-PRO</vt:lpstr>
      <vt:lpstr>Meiryo UI</vt:lpstr>
      <vt:lpstr>UD デジタル 教科書体 N-B</vt:lpstr>
      <vt:lpstr>游ゴシック</vt:lpstr>
      <vt:lpstr>Arial</vt:lpstr>
      <vt:lpstr>Calibri</vt:lpstr>
      <vt:lpstr>Calibri Light</vt:lpstr>
      <vt:lpstr>Office テーマ</vt:lpstr>
      <vt:lpstr>1_Office テーマ</vt:lpstr>
      <vt:lpstr>2_Office テーマ</vt:lpstr>
      <vt:lpstr>PowerPoint プレゼンテーション</vt:lpstr>
      <vt:lpstr>PowerPoint プレゼンテーション</vt:lpstr>
    </vt:vector>
  </TitlesOfParts>
  <Company>(株)博報堂ＤＹホールディングス</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(株)博報堂ＤＹホールディングス</dc:creator>
  <cp:lastModifiedBy>yamamoto hiroyasu/山本　浩靖</cp:lastModifiedBy>
  <cp:revision>8</cp:revision>
  <cp:lastPrinted>2025-06-23T01:47:10Z</cp:lastPrinted>
  <dcterms:created xsi:type="dcterms:W3CDTF">2022-06-01T08:31:09Z</dcterms:created>
  <dcterms:modified xsi:type="dcterms:W3CDTF">2025-06-23T01:51:33Z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0x010100FF411E03F9A77A4AA4CF177AFA606DA6</vt:lpwstr>
  </property>
  <property fmtid="{D5CDD505-2E9C-101B-9397-08002B2CF9AE}" pid="3" name="MediaServiceImageTags">
    <vt:lpwstr/>
  </property>
</Properties>
</file>